
<file path=[Content_Types].xml><?xml version="1.0" encoding="utf-8"?>
<Types xmlns="http://schemas.openxmlformats.org/package/2006/content-types">
  <Default Extension="png" ContentType="image/png"/>
  <Default Extension="jpg&amp;ehk=518x9rw0WpAfDepDimVNVw&amp;r=0&amp;pid=OfficeInsert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3"/>
  </p:notesMasterIdLst>
  <p:sldIdLst>
    <p:sldId id="258" r:id="rId2"/>
    <p:sldId id="260" r:id="rId3"/>
    <p:sldId id="262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9" r:id="rId28"/>
    <p:sldId id="286" r:id="rId29"/>
    <p:sldId id="287" r:id="rId30"/>
    <p:sldId id="288" r:id="rId31"/>
    <p:sldId id="290" r:id="rId32"/>
    <p:sldId id="293" r:id="rId33"/>
    <p:sldId id="291" r:id="rId34"/>
    <p:sldId id="292" r:id="rId35"/>
    <p:sldId id="294" r:id="rId36"/>
    <p:sldId id="296" r:id="rId37"/>
    <p:sldId id="295" r:id="rId38"/>
    <p:sldId id="297" r:id="rId39"/>
    <p:sldId id="300" r:id="rId40"/>
    <p:sldId id="298" r:id="rId41"/>
    <p:sldId id="299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9BBEDC"/>
    <a:srgbClr val="432E64"/>
    <a:srgbClr val="51387A"/>
    <a:srgbClr val="0E83C4"/>
    <a:srgbClr val="08486C"/>
    <a:srgbClr val="0A6090"/>
    <a:srgbClr val="CDCDCD"/>
    <a:srgbClr val="584E9D"/>
    <a:srgbClr val="74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333" autoAdjust="0"/>
  </p:normalViewPr>
  <p:slideViewPr>
    <p:cSldViewPr snapToGrid="0">
      <p:cViewPr varScale="1">
        <p:scale>
          <a:sx n="55" d="100"/>
          <a:sy n="55" d="100"/>
        </p:scale>
        <p:origin x="171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34a5bf19aedd71b" providerId="LiveId" clId="{CF4D0A87-B081-48CB-A6C5-A36D29014121}"/>
    <pc:docChg chg="undo custSel addSld delSld modSld sldOrd modMainMaster">
      <pc:chgData name="" userId="434a5bf19aedd71b" providerId="LiveId" clId="{CF4D0A87-B081-48CB-A6C5-A36D29014121}" dt="2018-04-16T10:33:08.314" v="3243" actId="20577"/>
      <pc:docMkLst>
        <pc:docMk/>
      </pc:docMkLst>
      <pc:sldChg chg="addSp delSp modSp add ord modTransition setBg">
        <pc:chgData name="" userId="434a5bf19aedd71b" providerId="LiveId" clId="{CF4D0A87-B081-48CB-A6C5-A36D29014121}" dt="2018-04-06T00:03:05.557" v="1519" actId="5793"/>
        <pc:sldMkLst>
          <pc:docMk/>
          <pc:sldMk cId="1856953312" sldId="258"/>
        </pc:sldMkLst>
        <pc:spChg chg="add del mod">
          <ac:chgData name="" userId="434a5bf19aedd71b" providerId="LiveId" clId="{CF4D0A87-B081-48CB-A6C5-A36D29014121}" dt="2018-04-02T11:58:03.726" v="745" actId="478"/>
          <ac:spMkLst>
            <pc:docMk/>
            <pc:sldMk cId="1856953312" sldId="258"/>
            <ac:spMk id="2" creationId="{911E9663-34CB-41AA-8CED-AB059374C460}"/>
          </ac:spMkLst>
        </pc:spChg>
        <pc:spChg chg="add del mod">
          <ac:chgData name="" userId="434a5bf19aedd71b" providerId="LiveId" clId="{CF4D0A87-B081-48CB-A6C5-A36D29014121}" dt="2018-04-02T11:58:04.025" v="746" actId="478"/>
          <ac:spMkLst>
            <pc:docMk/>
            <pc:sldMk cId="1856953312" sldId="258"/>
            <ac:spMk id="3" creationId="{FEE7CCA6-9442-4A10-AB6F-5CFC6F2D606B}"/>
          </ac:spMkLst>
        </pc:spChg>
        <pc:spChg chg="add mod">
          <ac:chgData name="" userId="434a5bf19aedd71b" providerId="LiveId" clId="{CF4D0A87-B081-48CB-A6C5-A36D29014121}" dt="2018-04-01T12:16:57.149" v="291" actId="1076"/>
          <ac:spMkLst>
            <pc:docMk/>
            <pc:sldMk cId="1856953312" sldId="258"/>
            <ac:spMk id="5" creationId="{A1657F96-7FA3-4B5F-901E-2D14BE403209}"/>
          </ac:spMkLst>
        </pc:spChg>
        <pc:spChg chg="add mod">
          <ac:chgData name="" userId="434a5bf19aedd71b" providerId="LiveId" clId="{CF4D0A87-B081-48CB-A6C5-A36D29014121}" dt="2018-04-01T12:17:06.352" v="302" actId="20577"/>
          <ac:spMkLst>
            <pc:docMk/>
            <pc:sldMk cId="1856953312" sldId="258"/>
            <ac:spMk id="6" creationId="{F229D13F-5A49-4268-BC6E-0FDE7F5F61D5}"/>
          </ac:spMkLst>
        </pc:spChg>
        <pc:picChg chg="add mod">
          <ac:chgData name="" userId="434a5bf19aedd71b" providerId="LiveId" clId="{CF4D0A87-B081-48CB-A6C5-A36D29014121}" dt="2018-04-01T12:16:53.312" v="290" actId="1076"/>
          <ac:picMkLst>
            <pc:docMk/>
            <pc:sldMk cId="1856953312" sldId="258"/>
            <ac:picMk id="4" creationId="{DCC33F42-9C36-4A6F-A4EE-C598346FE028}"/>
          </ac:picMkLst>
        </pc:picChg>
      </pc:sldChg>
      <pc:sldChg chg="addSp delSp modSp add modTransition delAnim modAnim">
        <pc:chgData name="" userId="434a5bf19aedd71b" providerId="LiveId" clId="{CF4D0A87-B081-48CB-A6C5-A36D29014121}" dt="2018-04-06T00:06:10.016" v="1542" actId="5793"/>
        <pc:sldMkLst>
          <pc:docMk/>
          <pc:sldMk cId="3797543653" sldId="259"/>
        </pc:sldMkLst>
        <pc:spChg chg="mod">
          <ac:chgData name="" userId="434a5bf19aedd71b" providerId="LiveId" clId="{CF4D0A87-B081-48CB-A6C5-A36D29014121}" dt="2018-04-01T12:23:07.719" v="314" actId="1076"/>
          <ac:spMkLst>
            <pc:docMk/>
            <pc:sldMk cId="3797543653" sldId="259"/>
            <ac:spMk id="2" creationId="{9DF57134-94E3-4606-8EBF-53C2466FB46A}"/>
          </ac:spMkLst>
        </pc:spChg>
        <pc:spChg chg="del mod">
          <ac:chgData name="" userId="434a5bf19aedd71b" providerId="LiveId" clId="{CF4D0A87-B081-48CB-A6C5-A36D29014121}" dt="2018-04-01T12:23:20.074" v="315" actId="478"/>
          <ac:spMkLst>
            <pc:docMk/>
            <pc:sldMk cId="3797543653" sldId="259"/>
            <ac:spMk id="3" creationId="{3317C2C2-6147-4EBC-9B6D-19A1893BB155}"/>
          </ac:spMkLst>
        </pc:spChg>
        <pc:spChg chg="del">
          <ac:chgData name="" userId="434a5bf19aedd71b" providerId="LiveId" clId="{CF4D0A87-B081-48CB-A6C5-A36D29014121}" dt="2018-04-01T12:22:37.073" v="308" actId="478"/>
          <ac:spMkLst>
            <pc:docMk/>
            <pc:sldMk cId="3797543653" sldId="259"/>
            <ac:spMk id="4" creationId="{2AD3CBA9-4FD5-44B5-ACDB-7690B84E80CA}"/>
          </ac:spMkLst>
        </pc:spChg>
        <pc:spChg chg="add mod">
          <ac:chgData name="" userId="434a5bf19aedd71b" providerId="LiveId" clId="{CF4D0A87-B081-48CB-A6C5-A36D29014121}" dt="2018-04-01T13:18:28.859" v="568" actId="1076"/>
          <ac:spMkLst>
            <pc:docMk/>
            <pc:sldMk cId="3797543653" sldId="259"/>
            <ac:spMk id="5" creationId="{790261C2-F467-4937-97EF-A431CF93576D}"/>
          </ac:spMkLst>
        </pc:spChg>
        <pc:spChg chg="add mod">
          <ac:chgData name="" userId="434a5bf19aedd71b" providerId="LiveId" clId="{CF4D0A87-B081-48CB-A6C5-A36D29014121}" dt="2018-04-01T13:18:39.796" v="571" actId="1076"/>
          <ac:spMkLst>
            <pc:docMk/>
            <pc:sldMk cId="3797543653" sldId="259"/>
            <ac:spMk id="12" creationId="{0DCBD9B8-5C07-45C8-B89F-D22ADE21627B}"/>
          </ac:spMkLst>
        </pc:spChg>
        <pc:picChg chg="add del mod">
          <ac:chgData name="" userId="434a5bf19aedd71b" providerId="LiveId" clId="{CF4D0A87-B081-48CB-A6C5-A36D29014121}" dt="2018-04-01T13:16:57.526" v="553" actId="478"/>
          <ac:picMkLst>
            <pc:docMk/>
            <pc:sldMk cId="3797543653" sldId="259"/>
            <ac:picMk id="1026" creationId="{A4295C91-E7C7-4EDD-9769-1D3F8F259E12}"/>
          </ac:picMkLst>
        </pc:picChg>
        <pc:picChg chg="add mod">
          <ac:chgData name="" userId="434a5bf19aedd71b" providerId="LiveId" clId="{CF4D0A87-B081-48CB-A6C5-A36D29014121}" dt="2018-04-01T13:18:34.147" v="569" actId="1076"/>
          <ac:picMkLst>
            <pc:docMk/>
            <pc:sldMk cId="3797543653" sldId="259"/>
            <ac:picMk id="1028" creationId="{56971843-AB1A-4001-B58E-728706A4AEC8}"/>
          </ac:picMkLst>
        </pc:picChg>
        <pc:picChg chg="add del mod">
          <ac:chgData name="" userId="434a5bf19aedd71b" providerId="LiveId" clId="{CF4D0A87-B081-48CB-A6C5-A36D29014121}" dt="2018-04-01T13:13:33.597" v="542" actId="478"/>
          <ac:picMkLst>
            <pc:docMk/>
            <pc:sldMk cId="3797543653" sldId="259"/>
            <ac:picMk id="1030" creationId="{2E34161F-F9BD-465C-BEB4-04CEE675D60C}"/>
          </ac:picMkLst>
        </pc:picChg>
        <pc:picChg chg="add del mod">
          <ac:chgData name="" userId="434a5bf19aedd71b" providerId="LiveId" clId="{CF4D0A87-B081-48CB-A6C5-A36D29014121}" dt="2018-04-01T13:15:11.565" v="548" actId="478"/>
          <ac:picMkLst>
            <pc:docMk/>
            <pc:sldMk cId="3797543653" sldId="259"/>
            <ac:picMk id="1032" creationId="{09C73049-00B8-49E5-B41E-C89DBAF41EA3}"/>
          </ac:picMkLst>
        </pc:picChg>
        <pc:picChg chg="add mod">
          <ac:chgData name="" userId="434a5bf19aedd71b" providerId="LiveId" clId="{CF4D0A87-B081-48CB-A6C5-A36D29014121}" dt="2018-04-01T13:18:42.135" v="572" actId="1076"/>
          <ac:picMkLst>
            <pc:docMk/>
            <pc:sldMk cId="3797543653" sldId="259"/>
            <ac:picMk id="1034" creationId="{63E11673-E67F-4935-8B09-C624784111A0}"/>
          </ac:picMkLst>
        </pc:picChg>
        <pc:picChg chg="add mod">
          <ac:chgData name="" userId="434a5bf19aedd71b" providerId="LiveId" clId="{CF4D0A87-B081-48CB-A6C5-A36D29014121}" dt="2018-04-01T13:18:25.771" v="567" actId="1076"/>
          <ac:picMkLst>
            <pc:docMk/>
            <pc:sldMk cId="3797543653" sldId="259"/>
            <ac:picMk id="1036" creationId="{6536424D-F32D-4B20-8C8B-F9E99924F326}"/>
          </ac:picMkLst>
        </pc:picChg>
      </pc:sldChg>
      <pc:sldChg chg="addSp delSp modSp add modTransition setBg delAnim modAnim">
        <pc:chgData name="" userId="434a5bf19aedd71b" providerId="LiveId" clId="{CF4D0A87-B081-48CB-A6C5-A36D29014121}" dt="2018-04-10T11:26:21.233" v="2515" actId="20577"/>
        <pc:sldMkLst>
          <pc:docMk/>
          <pc:sldMk cId="298968410" sldId="260"/>
        </pc:sldMkLst>
        <pc:spChg chg="del mod">
          <ac:chgData name="" userId="434a5bf19aedd71b" providerId="LiveId" clId="{CF4D0A87-B081-48CB-A6C5-A36D29014121}" dt="2018-04-04T10:48:46.799" v="811" actId="478"/>
          <ac:spMkLst>
            <pc:docMk/>
            <pc:sldMk cId="298968410" sldId="260"/>
            <ac:spMk id="2" creationId="{5C679B7A-F4FE-411F-8D31-7732C75A491A}"/>
          </ac:spMkLst>
        </pc:spChg>
        <pc:spChg chg="add mod">
          <ac:chgData name="" userId="434a5bf19aedd71b" providerId="LiveId" clId="{CF4D0A87-B081-48CB-A6C5-A36D29014121}" dt="2018-04-01T12:33:22.631" v="379" actId="164"/>
          <ac:spMkLst>
            <pc:docMk/>
            <pc:sldMk cId="298968410" sldId="260"/>
            <ac:spMk id="4" creationId="{973526FD-D7CB-43EE-91E8-DF5021DA375F}"/>
          </ac:spMkLst>
        </pc:spChg>
        <pc:spChg chg="add del mod">
          <ac:chgData name="" userId="434a5bf19aedd71b" providerId="LiveId" clId="{CF4D0A87-B081-48CB-A6C5-A36D29014121}" dt="2018-04-01T12:36:44.705" v="388" actId="478"/>
          <ac:spMkLst>
            <pc:docMk/>
            <pc:sldMk cId="298968410" sldId="260"/>
            <ac:spMk id="6" creationId="{6DB946C9-1BB7-40C5-8B4A-5E0DB1970AE2}"/>
          </ac:spMkLst>
        </pc:spChg>
        <pc:spChg chg="add mod">
          <ac:chgData name="" userId="434a5bf19aedd71b" providerId="LiveId" clId="{CF4D0A87-B081-48CB-A6C5-A36D29014121}" dt="2018-04-01T12:51:04.319" v="520" actId="207"/>
          <ac:spMkLst>
            <pc:docMk/>
            <pc:sldMk cId="298968410" sldId="260"/>
            <ac:spMk id="7" creationId="{F777C975-FBEE-48A6-9DDA-6DCEF2DD4E55}"/>
          </ac:spMkLst>
        </pc:spChg>
        <pc:spChg chg="add del mod">
          <ac:chgData name="" userId="434a5bf19aedd71b" providerId="LiveId" clId="{CF4D0A87-B081-48CB-A6C5-A36D29014121}" dt="2018-04-04T10:48:49.359" v="812" actId="478"/>
          <ac:spMkLst>
            <pc:docMk/>
            <pc:sldMk cId="298968410" sldId="260"/>
            <ac:spMk id="9" creationId="{947AD6C4-E737-4A77-8027-FA06F53D69C5}"/>
          </ac:spMkLst>
        </pc:spChg>
        <pc:spChg chg="add mod">
          <ac:chgData name="" userId="434a5bf19aedd71b" providerId="LiveId" clId="{CF4D0A87-B081-48CB-A6C5-A36D29014121}" dt="2018-04-01T12:33:22.631" v="379" actId="164"/>
          <ac:spMkLst>
            <pc:docMk/>
            <pc:sldMk cId="298968410" sldId="260"/>
            <ac:spMk id="10" creationId="{4979E8A9-2978-4DDB-AB3B-AA9406E2BBA8}"/>
          </ac:spMkLst>
        </pc:spChg>
        <pc:spChg chg="add mod">
          <ac:chgData name="" userId="434a5bf19aedd71b" providerId="LiveId" clId="{CF4D0A87-B081-48CB-A6C5-A36D29014121}" dt="2018-04-01T12:33:22.631" v="379" actId="164"/>
          <ac:spMkLst>
            <pc:docMk/>
            <pc:sldMk cId="298968410" sldId="260"/>
            <ac:spMk id="11" creationId="{F53C77A4-9254-44CB-BEEB-6127653E9E6D}"/>
          </ac:spMkLst>
        </pc:spChg>
        <pc:spChg chg="add mod">
          <ac:chgData name="" userId="434a5bf19aedd71b" providerId="LiveId" clId="{CF4D0A87-B081-48CB-A6C5-A36D29014121}" dt="2018-04-01T12:33:22.631" v="379" actId="164"/>
          <ac:spMkLst>
            <pc:docMk/>
            <pc:sldMk cId="298968410" sldId="260"/>
            <ac:spMk id="12" creationId="{CE9E0EC8-4F16-4916-8413-3489383262ED}"/>
          </ac:spMkLst>
        </pc:spChg>
        <pc:spChg chg="add mod">
          <ac:chgData name="" userId="434a5bf19aedd71b" providerId="LiveId" clId="{CF4D0A87-B081-48CB-A6C5-A36D29014121}" dt="2018-04-04T10:56:41.072" v="847" actId="1076"/>
          <ac:spMkLst>
            <pc:docMk/>
            <pc:sldMk cId="298968410" sldId="260"/>
            <ac:spMk id="13" creationId="{72BBE901-C1A5-49AE-8F9D-278821935418}"/>
          </ac:spMkLst>
        </pc:spChg>
        <pc:spChg chg="add mod">
          <ac:chgData name="" userId="434a5bf19aedd71b" providerId="LiveId" clId="{CF4D0A87-B081-48CB-A6C5-A36D29014121}" dt="2018-04-01T12:51:48.876" v="521" actId="207"/>
          <ac:spMkLst>
            <pc:docMk/>
            <pc:sldMk cId="298968410" sldId="260"/>
            <ac:spMk id="20" creationId="{761DC634-9E29-4CD6-8563-F003266BF71F}"/>
          </ac:spMkLst>
        </pc:spChg>
        <pc:spChg chg="add mod">
          <ac:chgData name="" userId="434a5bf19aedd71b" providerId="LiveId" clId="{CF4D0A87-B081-48CB-A6C5-A36D29014121}" dt="2018-04-01T12:52:06.478" v="523" actId="207"/>
          <ac:spMkLst>
            <pc:docMk/>
            <pc:sldMk cId="298968410" sldId="260"/>
            <ac:spMk id="21" creationId="{F67D17E9-460E-42F3-B8E5-02F5B5EE7BCB}"/>
          </ac:spMkLst>
        </pc:spChg>
        <pc:spChg chg="add mod">
          <ac:chgData name="" userId="434a5bf19aedd71b" providerId="LiveId" clId="{CF4D0A87-B081-48CB-A6C5-A36D29014121}" dt="2018-04-01T12:52:16.248" v="525" actId="207"/>
          <ac:spMkLst>
            <pc:docMk/>
            <pc:sldMk cId="298968410" sldId="260"/>
            <ac:spMk id="22" creationId="{E3A58E3B-4A3A-45BC-8C7D-5F53281639C1}"/>
          </ac:spMkLst>
        </pc:spChg>
        <pc:spChg chg="add mod">
          <ac:chgData name="" userId="434a5bf19aedd71b" providerId="LiveId" clId="{CF4D0A87-B081-48CB-A6C5-A36D29014121}" dt="2018-04-01T12:52:23.249" v="527" actId="207"/>
          <ac:spMkLst>
            <pc:docMk/>
            <pc:sldMk cId="298968410" sldId="260"/>
            <ac:spMk id="23" creationId="{30696068-A325-4DF8-8E5B-AE6C1BD91D8C}"/>
          </ac:spMkLst>
        </pc:spChg>
        <pc:grpChg chg="add mod">
          <ac:chgData name="" userId="434a5bf19aedd71b" providerId="LiveId" clId="{CF4D0A87-B081-48CB-A6C5-A36D29014121}" dt="2018-04-04T10:48:57.829" v="813" actId="1076"/>
          <ac:grpSpMkLst>
            <pc:docMk/>
            <pc:sldMk cId="298968410" sldId="260"/>
            <ac:grpSpMk id="3" creationId="{2820D1CF-AA52-4F9A-9DC8-F785D5FF8392}"/>
          </ac:grpSpMkLst>
        </pc:grpChg>
        <pc:grpChg chg="add mod">
          <ac:chgData name="" userId="434a5bf19aedd71b" providerId="LiveId" clId="{CF4D0A87-B081-48CB-A6C5-A36D29014121}" dt="2018-04-04T10:48:57.829" v="813" actId="1076"/>
          <ac:grpSpMkLst>
            <pc:docMk/>
            <pc:sldMk cId="298968410" sldId="260"/>
            <ac:grpSpMk id="5" creationId="{C644E4C9-E7BF-4887-A502-B14337AD8426}"/>
          </ac:grpSpMkLst>
        </pc:grpChg>
        <pc:grpChg chg="add del mod">
          <ac:chgData name="" userId="434a5bf19aedd71b" providerId="LiveId" clId="{CF4D0A87-B081-48CB-A6C5-A36D29014121}" dt="2018-04-04T10:49:00.952" v="814" actId="478"/>
          <ac:grpSpMkLst>
            <pc:docMk/>
            <pc:sldMk cId="298968410" sldId="260"/>
            <ac:grpSpMk id="8" creationId="{32AEE180-7241-496A-8B4C-7DEA5C91AC3A}"/>
          </ac:grpSpMkLst>
        </pc:grpChg>
        <pc:picChg chg="add mod">
          <ac:chgData name="" userId="434a5bf19aedd71b" providerId="LiveId" clId="{CF4D0A87-B081-48CB-A6C5-A36D29014121}" dt="2018-04-01T12:31:35.021" v="354" actId="164"/>
          <ac:picMkLst>
            <pc:docMk/>
            <pc:sldMk cId="298968410" sldId="260"/>
            <ac:picMk id="2050" creationId="{660D4592-A9AF-4145-BBA0-1BFC61AD164F}"/>
          </ac:picMkLst>
        </pc:picChg>
        <pc:picChg chg="add mod">
          <ac:chgData name="" userId="434a5bf19aedd71b" providerId="LiveId" clId="{CF4D0A87-B081-48CB-A6C5-A36D29014121}" dt="2018-04-01T12:31:35.021" v="354" actId="164"/>
          <ac:picMkLst>
            <pc:docMk/>
            <pc:sldMk cId="298968410" sldId="260"/>
            <ac:picMk id="2052" creationId="{87D30F8E-35A5-4821-8E46-C3238CC3BDA3}"/>
          </ac:picMkLst>
        </pc:picChg>
        <pc:picChg chg="add mod">
          <ac:chgData name="" userId="434a5bf19aedd71b" providerId="LiveId" clId="{CF4D0A87-B081-48CB-A6C5-A36D29014121}" dt="2018-04-01T12:31:35.021" v="354" actId="164"/>
          <ac:picMkLst>
            <pc:docMk/>
            <pc:sldMk cId="298968410" sldId="260"/>
            <ac:picMk id="2054" creationId="{21125913-B166-48C9-8B85-7866A73A9C39}"/>
          </ac:picMkLst>
        </pc:picChg>
        <pc:picChg chg="add mod">
          <ac:chgData name="" userId="434a5bf19aedd71b" providerId="LiveId" clId="{CF4D0A87-B081-48CB-A6C5-A36D29014121}" dt="2018-04-01T12:31:35.021" v="354" actId="164"/>
          <ac:picMkLst>
            <pc:docMk/>
            <pc:sldMk cId="298968410" sldId="260"/>
            <ac:picMk id="2056" creationId="{D0FCB8F8-B3C0-4635-888C-B9DEAEC7BC24}"/>
          </ac:picMkLst>
        </pc:picChg>
        <pc:picChg chg="add mod">
          <ac:chgData name="" userId="434a5bf19aedd71b" providerId="LiveId" clId="{CF4D0A87-B081-48CB-A6C5-A36D29014121}" dt="2018-04-01T12:31:35.021" v="354" actId="164"/>
          <ac:picMkLst>
            <pc:docMk/>
            <pc:sldMk cId="298968410" sldId="260"/>
            <ac:picMk id="2058" creationId="{7182FBA0-8FD9-4994-8583-FBDC8AE31B29}"/>
          </ac:picMkLst>
        </pc:picChg>
        <pc:picChg chg="add del mod">
          <ac:chgData name="" userId="434a5bf19aedd71b" providerId="LiveId" clId="{CF4D0A87-B081-48CB-A6C5-A36D29014121}" dt="2018-04-01T12:39:26.111" v="395" actId="478"/>
          <ac:picMkLst>
            <pc:docMk/>
            <pc:sldMk cId="298968410" sldId="260"/>
            <ac:picMk id="2060" creationId="{D4D24BF4-52D0-4AFD-B1A7-000E8F65FF12}"/>
          </ac:picMkLst>
        </pc:picChg>
        <pc:picChg chg="add del mod">
          <ac:chgData name="" userId="434a5bf19aedd71b" providerId="LiveId" clId="{CF4D0A87-B081-48CB-A6C5-A36D29014121}" dt="2018-04-01T12:40:04.565" v="398" actId="478"/>
          <ac:picMkLst>
            <pc:docMk/>
            <pc:sldMk cId="298968410" sldId="260"/>
            <ac:picMk id="2062" creationId="{F13BDCE0-714F-41A9-ABE6-F8F32CB2C4D2}"/>
          </ac:picMkLst>
        </pc:picChg>
        <pc:picChg chg="add del mod">
          <ac:chgData name="" userId="434a5bf19aedd71b" providerId="LiveId" clId="{CF4D0A87-B081-48CB-A6C5-A36D29014121}" dt="2018-04-01T12:44:42.830" v="487" actId="478"/>
          <ac:picMkLst>
            <pc:docMk/>
            <pc:sldMk cId="298968410" sldId="260"/>
            <ac:picMk id="2064" creationId="{03F53DA6-A652-44D1-8969-9C88904F885C}"/>
          </ac:picMkLst>
        </pc:picChg>
        <pc:picChg chg="add del mod">
          <ac:chgData name="" userId="434a5bf19aedd71b" providerId="LiveId" clId="{CF4D0A87-B081-48CB-A6C5-A36D29014121}" dt="2018-04-01T12:46:16.321" v="502" actId="478"/>
          <ac:picMkLst>
            <pc:docMk/>
            <pc:sldMk cId="298968410" sldId="260"/>
            <ac:picMk id="2066" creationId="{1BAB85D0-2339-47EC-B80E-C64045BF2DA7}"/>
          </ac:picMkLst>
        </pc:picChg>
      </pc:sldChg>
      <pc:sldChg chg="addSp delSp modSp add modTransition addAnim delAnim modAnim">
        <pc:chgData name="" userId="434a5bf19aedd71b" providerId="LiveId" clId="{CF4D0A87-B081-48CB-A6C5-A36D29014121}" dt="2018-04-06T00:06:20.912" v="1543" actId="5793"/>
        <pc:sldMkLst>
          <pc:docMk/>
          <pc:sldMk cId="2551083669" sldId="261"/>
        </pc:sldMkLst>
        <pc:spChg chg="mod">
          <ac:chgData name="" userId="434a5bf19aedd71b" providerId="LiveId" clId="{CF4D0A87-B081-48CB-A6C5-A36D29014121}" dt="2018-04-01T13:21:24.019" v="605" actId="14100"/>
          <ac:spMkLst>
            <pc:docMk/>
            <pc:sldMk cId="2551083669" sldId="261"/>
            <ac:spMk id="2" creationId="{4DD13656-F808-4FA7-BE6F-E9AF32EDA878}"/>
          </ac:spMkLst>
        </pc:spChg>
        <pc:spChg chg="add del mod">
          <ac:chgData name="" userId="434a5bf19aedd71b" providerId="LiveId" clId="{CF4D0A87-B081-48CB-A6C5-A36D29014121}" dt="2018-04-04T10:40:10.969" v="772" actId="478"/>
          <ac:spMkLst>
            <pc:docMk/>
            <pc:sldMk cId="2551083669" sldId="261"/>
            <ac:spMk id="3" creationId="{26C5894C-BA8F-41EF-9F76-0BC9AE85563E}"/>
          </ac:spMkLst>
        </pc:spChg>
        <pc:spChg chg="add del mod">
          <ac:chgData name="" userId="434a5bf19aedd71b" providerId="LiveId" clId="{CF4D0A87-B081-48CB-A6C5-A36D29014121}" dt="2018-04-04T10:40:09.604" v="771" actId="1076"/>
          <ac:spMkLst>
            <pc:docMk/>
            <pc:sldMk cId="2551083669" sldId="261"/>
            <ac:spMk id="4" creationId="{BB9CCF4D-9B9E-462C-9DFA-15244B8CF5C2}"/>
          </ac:spMkLst>
        </pc:spChg>
        <pc:spChg chg="add del mod">
          <ac:chgData name="" userId="434a5bf19aedd71b" providerId="LiveId" clId="{CF4D0A87-B081-48CB-A6C5-A36D29014121}" dt="2018-04-04T10:40:09.604" v="771" actId="1076"/>
          <ac:spMkLst>
            <pc:docMk/>
            <pc:sldMk cId="2551083669" sldId="261"/>
            <ac:spMk id="5" creationId="{15F93438-DC50-473E-A735-93E8933612E0}"/>
          </ac:spMkLst>
        </pc:spChg>
        <pc:spChg chg="add mod">
          <ac:chgData name="" userId="434a5bf19aedd71b" providerId="LiveId" clId="{CF4D0A87-B081-48CB-A6C5-A36D29014121}" dt="2018-04-04T10:41:24.761" v="782" actId="164"/>
          <ac:spMkLst>
            <pc:docMk/>
            <pc:sldMk cId="2551083669" sldId="261"/>
            <ac:spMk id="11" creationId="{1FA713FC-78D4-450D-B036-1B6E4B5CAE56}"/>
          </ac:spMkLst>
        </pc:spChg>
        <pc:spChg chg="add mod">
          <ac:chgData name="" userId="434a5bf19aedd71b" providerId="LiveId" clId="{CF4D0A87-B081-48CB-A6C5-A36D29014121}" dt="2018-04-04T10:42:42.353" v="791" actId="1076"/>
          <ac:spMkLst>
            <pc:docMk/>
            <pc:sldMk cId="2551083669" sldId="261"/>
            <ac:spMk id="12" creationId="{835A4A8A-3464-41F6-8C8B-3837B6D80C6A}"/>
          </ac:spMkLst>
        </pc:spChg>
        <pc:grpChg chg="add del mod">
          <ac:chgData name="" userId="434a5bf19aedd71b" providerId="LiveId" clId="{CF4D0A87-B081-48CB-A6C5-A36D29014121}" dt="2018-04-04T10:40:09.604" v="771" actId="1076"/>
          <ac:grpSpMkLst>
            <pc:docMk/>
            <pc:sldMk cId="2551083669" sldId="261"/>
            <ac:grpSpMk id="6" creationId="{89432771-53DA-4F52-92BE-C9351D67B2C0}"/>
          </ac:grpSpMkLst>
        </pc:grpChg>
        <pc:grpChg chg="add mod">
          <ac:chgData name="" userId="434a5bf19aedd71b" providerId="LiveId" clId="{CF4D0A87-B081-48CB-A6C5-A36D29014121}" dt="2018-04-04T10:42:51.802" v="792" actId="1076"/>
          <ac:grpSpMkLst>
            <pc:docMk/>
            <pc:sldMk cId="2551083669" sldId="261"/>
            <ac:grpSpMk id="7" creationId="{F6FDEC92-810E-4469-B87C-6E8551CE44B8}"/>
          </ac:grpSpMkLst>
        </pc:grpChg>
        <pc:picChg chg="add mod">
          <ac:chgData name="" userId="434a5bf19aedd71b" providerId="LiveId" clId="{CF4D0A87-B081-48CB-A6C5-A36D29014121}" dt="2018-04-04T10:42:33.251" v="789" actId="1076"/>
          <ac:picMkLst>
            <pc:docMk/>
            <pc:sldMk cId="2551083669" sldId="261"/>
            <ac:picMk id="10" creationId="{F8E5272A-BE95-4DCD-8EB4-D0A5DED76F49}"/>
          </ac:picMkLst>
        </pc:picChg>
        <pc:picChg chg="add mod">
          <ac:chgData name="" userId="434a5bf19aedd71b" providerId="LiveId" clId="{CF4D0A87-B081-48CB-A6C5-A36D29014121}" dt="2018-04-01T13:22:25.123" v="610" actId="1076"/>
          <ac:picMkLst>
            <pc:docMk/>
            <pc:sldMk cId="2551083669" sldId="261"/>
            <ac:picMk id="3074" creationId="{3FC79593-6EA7-44DB-BAB4-24B9FF93F187}"/>
          </ac:picMkLst>
        </pc:picChg>
        <pc:picChg chg="add del">
          <ac:chgData name="" userId="434a5bf19aedd71b" providerId="LiveId" clId="{CF4D0A87-B081-48CB-A6C5-A36D29014121}" dt="2018-04-01T13:24:53.947" v="612" actId="478"/>
          <ac:picMkLst>
            <pc:docMk/>
            <pc:sldMk cId="2551083669" sldId="261"/>
            <ac:picMk id="3076" creationId="{8D629299-5FBA-4888-9B50-21658BE99DDA}"/>
          </ac:picMkLst>
        </pc:picChg>
        <pc:picChg chg="add del">
          <ac:chgData name="" userId="434a5bf19aedd71b" providerId="LiveId" clId="{CF4D0A87-B081-48CB-A6C5-A36D29014121}" dt="2018-04-01T13:25:07.607" v="614" actId="478"/>
          <ac:picMkLst>
            <pc:docMk/>
            <pc:sldMk cId="2551083669" sldId="261"/>
            <ac:picMk id="3078" creationId="{5C879E31-58DE-47E3-98AB-23779DDF4B34}"/>
          </ac:picMkLst>
        </pc:picChg>
        <pc:picChg chg="add del mod">
          <ac:chgData name="" userId="434a5bf19aedd71b" providerId="LiveId" clId="{CF4D0A87-B081-48CB-A6C5-A36D29014121}" dt="2018-04-01T13:26:03.185" v="618" actId="478"/>
          <ac:picMkLst>
            <pc:docMk/>
            <pc:sldMk cId="2551083669" sldId="261"/>
            <ac:picMk id="3080" creationId="{C8DC299C-918D-4E59-9C89-86D58B331B77}"/>
          </ac:picMkLst>
        </pc:picChg>
        <pc:picChg chg="add del mod">
          <ac:chgData name="" userId="434a5bf19aedd71b" providerId="LiveId" clId="{CF4D0A87-B081-48CB-A6C5-A36D29014121}" dt="2018-04-04T10:40:09.604" v="771" actId="1076"/>
          <ac:picMkLst>
            <pc:docMk/>
            <pc:sldMk cId="2551083669" sldId="261"/>
            <ac:picMk id="3082" creationId="{EDCAC80A-3685-4D4B-8018-18754B5BD0D3}"/>
          </ac:picMkLst>
        </pc:picChg>
        <pc:picChg chg="add del">
          <ac:chgData name="" userId="434a5bf19aedd71b" providerId="LiveId" clId="{CF4D0A87-B081-48CB-A6C5-A36D29014121}" dt="2018-04-01T13:31:35.082" v="720" actId="478"/>
          <ac:picMkLst>
            <pc:docMk/>
            <pc:sldMk cId="2551083669" sldId="261"/>
            <ac:picMk id="3084" creationId="{C88FB455-2028-42DE-95C3-2983EBC07773}"/>
          </ac:picMkLst>
        </pc:picChg>
        <pc:picChg chg="add mod modCrop">
          <ac:chgData name="" userId="434a5bf19aedd71b" providerId="LiveId" clId="{CF4D0A87-B081-48CB-A6C5-A36D29014121}" dt="2018-04-01T13:34:14.704" v="727" actId="1076"/>
          <ac:picMkLst>
            <pc:docMk/>
            <pc:sldMk cId="2551083669" sldId="261"/>
            <ac:picMk id="3086" creationId="{B82965F1-5767-4672-9A50-54FE1487307D}"/>
          </ac:picMkLst>
        </pc:picChg>
      </pc:sldChg>
      <pc:sldChg chg="addSp modSp add modTransition">
        <pc:chgData name="" userId="434a5bf19aedd71b" providerId="LiveId" clId="{CF4D0A87-B081-48CB-A6C5-A36D29014121}" dt="2018-04-06T00:05:54.168" v="1540" actId="5793"/>
        <pc:sldMkLst>
          <pc:docMk/>
          <pc:sldMk cId="2855535157" sldId="262"/>
        </pc:sldMkLst>
        <pc:spChg chg="mod">
          <ac:chgData name="" userId="434a5bf19aedd71b" providerId="LiveId" clId="{CF4D0A87-B081-48CB-A6C5-A36D29014121}" dt="2018-04-04T10:47:09.277" v="803" actId="255"/>
          <ac:spMkLst>
            <pc:docMk/>
            <pc:sldMk cId="2855535157" sldId="262"/>
            <ac:spMk id="2" creationId="{EBAEB7E8-B0FC-429A-BCFA-10D144CF01A5}"/>
          </ac:spMkLst>
        </pc:spChg>
        <pc:picChg chg="add mod">
          <ac:chgData name="" userId="434a5bf19aedd71b" providerId="LiveId" clId="{CF4D0A87-B081-48CB-A6C5-A36D29014121}" dt="2018-04-04T10:47:51.104" v="810" actId="14100"/>
          <ac:picMkLst>
            <pc:docMk/>
            <pc:sldMk cId="2855535157" sldId="262"/>
            <ac:picMk id="4" creationId="{109D9197-30CA-4ED1-AF3B-447E72B80CA1}"/>
          </ac:picMkLst>
        </pc:picChg>
      </pc:sldChg>
      <pc:sldChg chg="addSp delSp modSp add modTransition setBg">
        <pc:chgData name="" userId="434a5bf19aedd71b" providerId="LiveId" clId="{CF4D0A87-B081-48CB-A6C5-A36D29014121}" dt="2018-04-06T00:06:28.610" v="1544" actId="5793"/>
        <pc:sldMkLst>
          <pc:docMk/>
          <pc:sldMk cId="4091055112" sldId="264"/>
        </pc:sldMkLst>
        <pc:spChg chg="del">
          <ac:chgData name="" userId="434a5bf19aedd71b" providerId="LiveId" clId="{CF4D0A87-B081-48CB-A6C5-A36D29014121}" dt="2018-04-04T11:12:30.957" v="856" actId="478"/>
          <ac:spMkLst>
            <pc:docMk/>
            <pc:sldMk cId="4091055112" sldId="264"/>
            <ac:spMk id="2" creationId="{CB05EA62-F73B-4116-BCA6-19943034BAFA}"/>
          </ac:spMkLst>
        </pc:spChg>
        <pc:spChg chg="add mod">
          <ac:chgData name="" userId="434a5bf19aedd71b" providerId="LiveId" clId="{CF4D0A87-B081-48CB-A6C5-A36D29014121}" dt="2018-04-04T11:12:38.386" v="870" actId="20577"/>
          <ac:spMkLst>
            <pc:docMk/>
            <pc:sldMk cId="4091055112" sldId="264"/>
            <ac:spMk id="3" creationId="{6A00172A-78B2-454E-9CA3-5A3F5DB8B7C7}"/>
          </ac:spMkLst>
        </pc:spChg>
        <pc:spChg chg="add del mod">
          <ac:chgData name="" userId="434a5bf19aedd71b" providerId="LiveId" clId="{CF4D0A87-B081-48CB-A6C5-A36D29014121}" dt="2018-04-04T11:12:43.746" v="871" actId="478"/>
          <ac:spMkLst>
            <pc:docMk/>
            <pc:sldMk cId="4091055112" sldId="264"/>
            <ac:spMk id="4" creationId="{34625FEC-DE58-4D4D-8951-F534F73CF136}"/>
          </ac:spMkLst>
        </pc:spChg>
      </pc:sldChg>
      <pc:sldChg chg="addSp delSp modSp add modTransition setBg modAnim">
        <pc:chgData name="" userId="434a5bf19aedd71b" providerId="LiveId" clId="{CF4D0A87-B081-48CB-A6C5-A36D29014121}" dt="2018-04-15T06:27:40.204" v="3076"/>
        <pc:sldMkLst>
          <pc:docMk/>
          <pc:sldMk cId="1428195149" sldId="265"/>
        </pc:sldMkLst>
        <pc:spChg chg="mod">
          <ac:chgData name="" userId="434a5bf19aedd71b" providerId="LiveId" clId="{CF4D0A87-B081-48CB-A6C5-A36D29014121}" dt="2018-04-04T11:26:02.946" v="937" actId="20577"/>
          <ac:spMkLst>
            <pc:docMk/>
            <pc:sldMk cId="1428195149" sldId="265"/>
            <ac:spMk id="2" creationId="{8BF47FBC-7F52-4CE9-B647-883013553DE4}"/>
          </ac:spMkLst>
        </pc:spChg>
        <pc:spChg chg="add del">
          <ac:chgData name="" userId="434a5bf19aedd71b" providerId="LiveId" clId="{CF4D0A87-B081-48CB-A6C5-A36D29014121}" dt="2018-04-04T11:23:58.351" v="914" actId="1076"/>
          <ac:spMkLst>
            <pc:docMk/>
            <pc:sldMk cId="1428195149" sldId="265"/>
            <ac:spMk id="3" creationId="{5DFF87A0-B6E9-4630-A552-2EF56D6635ED}"/>
          </ac:spMkLst>
        </pc:spChg>
        <pc:spChg chg="add mod">
          <ac:chgData name="" userId="434a5bf19aedd71b" providerId="LiveId" clId="{CF4D0A87-B081-48CB-A6C5-A36D29014121}" dt="2018-04-04T11:26:09.416" v="938" actId="1076"/>
          <ac:spMkLst>
            <pc:docMk/>
            <pc:sldMk cId="1428195149" sldId="265"/>
            <ac:spMk id="4" creationId="{6711F668-3D4D-46CC-A287-5ECA80E15DE9}"/>
          </ac:spMkLst>
        </pc:spChg>
        <pc:spChg chg="add mod">
          <ac:chgData name="" userId="434a5bf19aedd71b" providerId="LiveId" clId="{CF4D0A87-B081-48CB-A6C5-A36D29014121}" dt="2018-04-04T11:26:39.846" v="956" actId="1076"/>
          <ac:spMkLst>
            <pc:docMk/>
            <pc:sldMk cId="1428195149" sldId="265"/>
            <ac:spMk id="5" creationId="{5E3AB5BA-F27F-4F24-8321-03463218ED5D}"/>
          </ac:spMkLst>
        </pc:spChg>
        <pc:spChg chg="add mod">
          <ac:chgData name="" userId="434a5bf19aedd71b" providerId="LiveId" clId="{CF4D0A87-B081-48CB-A6C5-A36D29014121}" dt="2018-04-04T11:37:50.567" v="960" actId="1076"/>
          <ac:spMkLst>
            <pc:docMk/>
            <pc:sldMk cId="1428195149" sldId="265"/>
            <ac:spMk id="6" creationId="{C68A2A43-150B-4928-A9AF-66EC839069B3}"/>
          </ac:spMkLst>
        </pc:spChg>
        <pc:spChg chg="add mod">
          <ac:chgData name="" userId="434a5bf19aedd71b" providerId="LiveId" clId="{CF4D0A87-B081-48CB-A6C5-A36D29014121}" dt="2018-04-04T11:38:12.264" v="969" actId="1076"/>
          <ac:spMkLst>
            <pc:docMk/>
            <pc:sldMk cId="1428195149" sldId="265"/>
            <ac:spMk id="7" creationId="{802EABF5-2A21-441C-A6A3-F88CCC021603}"/>
          </ac:spMkLst>
        </pc:spChg>
        <pc:graphicFrameChg chg="add del mod">
          <ac:chgData name="" userId="434a5bf19aedd71b" providerId="LiveId" clId="{CF4D0A87-B081-48CB-A6C5-A36D29014121}" dt="2018-04-15T06:01:47.273" v="3061" actId="478"/>
          <ac:graphicFrameMkLst>
            <pc:docMk/>
            <pc:sldMk cId="1428195149" sldId="265"/>
            <ac:graphicFrameMk id="3" creationId="{47747B96-F7FC-4404-82E7-19BEFC2A9C93}"/>
          </ac:graphicFrameMkLst>
        </pc:graphicFrameChg>
        <pc:picChg chg="add mod">
          <ac:chgData name="" userId="434a5bf19aedd71b" providerId="LiveId" clId="{CF4D0A87-B081-48CB-A6C5-A36D29014121}" dt="2018-04-15T06:04:01.873" v="3071" actId="1076"/>
          <ac:picMkLst>
            <pc:docMk/>
            <pc:sldMk cId="1428195149" sldId="265"/>
            <ac:picMk id="9" creationId="{4BF24987-D82E-4F1E-B591-AE24463D14E8}"/>
          </ac:picMkLst>
        </pc:picChg>
      </pc:sldChg>
      <pc:sldChg chg="addSp delSp modSp add modTransition setBg delAnim modAnim">
        <pc:chgData name="" userId="434a5bf19aedd71b" providerId="LiveId" clId="{CF4D0A87-B081-48CB-A6C5-A36D29014121}" dt="2018-04-06T05:40:51.559" v="1581" actId="931"/>
        <pc:sldMkLst>
          <pc:docMk/>
          <pc:sldMk cId="1754562351" sldId="266"/>
        </pc:sldMkLst>
        <pc:spChg chg="mod">
          <ac:chgData name="" userId="434a5bf19aedd71b" providerId="LiveId" clId="{CF4D0A87-B081-48CB-A6C5-A36D29014121}" dt="2018-04-04T11:39:29.819" v="1003" actId="20577"/>
          <ac:spMkLst>
            <pc:docMk/>
            <pc:sldMk cId="1754562351" sldId="266"/>
            <ac:spMk id="2" creationId="{CA85853F-716D-41FE-991A-BCED58A72272}"/>
          </ac:spMkLst>
        </pc:spChg>
        <pc:picChg chg="add del mod">
          <ac:chgData name="" userId="434a5bf19aedd71b" providerId="LiveId" clId="{CF4D0A87-B081-48CB-A6C5-A36D29014121}" dt="2018-04-06T04:41:03.989" v="1564" actId="478"/>
          <ac:picMkLst>
            <pc:docMk/>
            <pc:sldMk cId="1754562351" sldId="266"/>
            <ac:picMk id="3" creationId="{6D62B024-72DB-4A04-99EB-60188BBC9ED9}"/>
          </ac:picMkLst>
        </pc:picChg>
        <pc:picChg chg="add del mod">
          <ac:chgData name="" userId="434a5bf19aedd71b" providerId="LiveId" clId="{CF4D0A87-B081-48CB-A6C5-A36D29014121}" dt="2018-04-06T04:44:13.928" v="1570" actId="478"/>
          <ac:picMkLst>
            <pc:docMk/>
            <pc:sldMk cId="1754562351" sldId="266"/>
            <ac:picMk id="4" creationId="{56D30F7F-DFED-4650-AAF4-03AD768725B3}"/>
          </ac:picMkLst>
        </pc:picChg>
        <pc:picChg chg="add del mod">
          <ac:chgData name="" userId="434a5bf19aedd71b" providerId="LiveId" clId="{CF4D0A87-B081-48CB-A6C5-A36D29014121}" dt="2018-04-06T05:01:35.465" v="1577" actId="478"/>
          <ac:picMkLst>
            <pc:docMk/>
            <pc:sldMk cId="1754562351" sldId="266"/>
            <ac:picMk id="6" creationId="{5C5ADEF4-DBA8-49D2-96CA-D8BF9586DB57}"/>
          </ac:picMkLst>
        </pc:picChg>
        <pc:picChg chg="add del mod">
          <ac:chgData name="" userId="434a5bf19aedd71b" providerId="LiveId" clId="{CF4D0A87-B081-48CB-A6C5-A36D29014121}" dt="2018-04-06T05:35:06.297" v="1580" actId="478"/>
          <ac:picMkLst>
            <pc:docMk/>
            <pc:sldMk cId="1754562351" sldId="266"/>
            <ac:picMk id="8" creationId="{F61C712B-91CA-4A0F-9E9E-7FCC6181AE52}"/>
          </ac:picMkLst>
        </pc:picChg>
        <pc:picChg chg="add mod">
          <ac:chgData name="" userId="434a5bf19aedd71b" providerId="LiveId" clId="{CF4D0A87-B081-48CB-A6C5-A36D29014121}" dt="2018-04-06T05:40:51.559" v="1581" actId="931"/>
          <ac:picMkLst>
            <pc:docMk/>
            <pc:sldMk cId="1754562351" sldId="266"/>
            <ac:picMk id="10" creationId="{AF28684A-DE63-4432-A531-1D7F9752679B}"/>
          </ac:picMkLst>
        </pc:picChg>
      </pc:sldChg>
      <pc:sldChg chg="addSp delSp modSp add setBg delAnim modAnim">
        <pc:chgData name="" userId="434a5bf19aedd71b" providerId="LiveId" clId="{CF4D0A87-B081-48CB-A6C5-A36D29014121}" dt="2018-04-06T05:46:10.743" v="1587" actId="27614"/>
        <pc:sldMkLst>
          <pc:docMk/>
          <pc:sldMk cId="495824152" sldId="267"/>
        </pc:sldMkLst>
        <pc:spChg chg="mod">
          <ac:chgData name="" userId="434a5bf19aedd71b" providerId="LiveId" clId="{CF4D0A87-B081-48CB-A6C5-A36D29014121}" dt="2018-04-04T11:39:59.259" v="1041" actId="20577"/>
          <ac:spMkLst>
            <pc:docMk/>
            <pc:sldMk cId="495824152" sldId="267"/>
            <ac:spMk id="2" creationId="{05FB9902-F2D1-43DF-BE80-AD519D19A8A6}"/>
          </ac:spMkLst>
        </pc:spChg>
        <pc:picChg chg="add del mod">
          <ac:chgData name="" userId="434a5bf19aedd71b" providerId="LiveId" clId="{CF4D0A87-B081-48CB-A6C5-A36D29014121}" dt="2018-04-06T04:36:52.213" v="1557" actId="478"/>
          <ac:picMkLst>
            <pc:docMk/>
            <pc:sldMk cId="495824152" sldId="267"/>
            <ac:picMk id="3" creationId="{6F970BB2-3719-4F12-B9F3-655CC7BC23BB}"/>
          </ac:picMkLst>
        </pc:picChg>
        <pc:picChg chg="add del mod">
          <ac:chgData name="" userId="434a5bf19aedd71b" providerId="LiveId" clId="{CF4D0A87-B081-48CB-A6C5-A36D29014121}" dt="2018-04-06T05:45:58.432" v="1585" actId="478"/>
          <ac:picMkLst>
            <pc:docMk/>
            <pc:sldMk cId="495824152" sldId="267"/>
            <ac:picMk id="5" creationId="{8F3FBEEB-AC30-44D4-BE08-1BE4B9F77973}"/>
          </ac:picMkLst>
        </pc:picChg>
        <pc:picChg chg="add mod">
          <ac:chgData name="" userId="434a5bf19aedd71b" providerId="LiveId" clId="{CF4D0A87-B081-48CB-A6C5-A36D29014121}" dt="2018-04-06T05:46:10.743" v="1587" actId="27614"/>
          <ac:picMkLst>
            <pc:docMk/>
            <pc:sldMk cId="495824152" sldId="267"/>
            <ac:picMk id="7" creationId="{49B67854-BB78-46CF-B6A9-A72F247FED53}"/>
          </ac:picMkLst>
        </pc:picChg>
      </pc:sldChg>
      <pc:sldChg chg="addSp modSp add">
        <pc:chgData name="" userId="434a5bf19aedd71b" providerId="LiveId" clId="{CF4D0A87-B081-48CB-A6C5-A36D29014121}" dt="2018-04-16T10:23:12.617" v="3098"/>
        <pc:sldMkLst>
          <pc:docMk/>
          <pc:sldMk cId="437787496" sldId="268"/>
        </pc:sldMkLst>
        <pc:spChg chg="mod">
          <ac:chgData name="" userId="434a5bf19aedd71b" providerId="LiveId" clId="{CF4D0A87-B081-48CB-A6C5-A36D29014121}" dt="2018-04-06T05:51:29.282" v="1614" actId="20577"/>
          <ac:spMkLst>
            <pc:docMk/>
            <pc:sldMk cId="437787496" sldId="268"/>
            <ac:spMk id="2" creationId="{BBF0F426-5FEF-4BE4-A8BC-EF2F1D5A2263}"/>
          </ac:spMkLst>
        </pc:spChg>
        <pc:spChg chg="add mod">
          <ac:chgData name="" userId="434a5bf19aedd71b" providerId="LiveId" clId="{CF4D0A87-B081-48CB-A6C5-A36D29014121}" dt="2018-04-16T10:23:12.617" v="3098"/>
          <ac:spMkLst>
            <pc:docMk/>
            <pc:sldMk cId="437787496" sldId="268"/>
            <ac:spMk id="3" creationId="{3ADAC4BD-4CF0-4A52-A888-BF2131AFE2E7}"/>
          </ac:spMkLst>
        </pc:spChg>
      </pc:sldChg>
      <pc:sldChg chg="addSp modSp add setBg">
        <pc:chgData name="" userId="434a5bf19aedd71b" providerId="LiveId" clId="{CF4D0A87-B081-48CB-A6C5-A36D29014121}" dt="2018-04-06T05:50:37.278" v="1589" actId="5793"/>
        <pc:sldMkLst>
          <pc:docMk/>
          <pc:sldMk cId="2271076332" sldId="269"/>
        </pc:sldMkLst>
        <pc:spChg chg="mod">
          <ac:chgData name="" userId="434a5bf19aedd71b" providerId="LiveId" clId="{CF4D0A87-B081-48CB-A6C5-A36D29014121}" dt="2018-04-04T11:45:39.698" v="1102" actId="20577"/>
          <ac:spMkLst>
            <pc:docMk/>
            <pc:sldMk cId="2271076332" sldId="269"/>
            <ac:spMk id="2" creationId="{EE482926-8A5E-4F2D-9F78-994BDCA7389F}"/>
          </ac:spMkLst>
        </pc:spChg>
        <pc:picChg chg="add">
          <ac:chgData name="" userId="434a5bf19aedd71b" providerId="LiveId" clId="{CF4D0A87-B081-48CB-A6C5-A36D29014121}" dt="2018-04-06T05:50:37.278" v="1589" actId="5793"/>
          <ac:picMkLst>
            <pc:docMk/>
            <pc:sldMk cId="2271076332" sldId="269"/>
            <ac:picMk id="3" creationId="{5E419422-9491-4D18-A4C5-20D5053FD159}"/>
          </ac:picMkLst>
        </pc:picChg>
      </pc:sldChg>
      <pc:sldChg chg="addSp delSp modSp add setBg delAnim modAnim">
        <pc:chgData name="" userId="434a5bf19aedd71b" providerId="LiveId" clId="{CF4D0A87-B081-48CB-A6C5-A36D29014121}" dt="2018-04-10T11:27:05.400" v="2517" actId="20577"/>
        <pc:sldMkLst>
          <pc:docMk/>
          <pc:sldMk cId="1568242146" sldId="271"/>
        </pc:sldMkLst>
        <pc:spChg chg="add del mod">
          <ac:chgData name="" userId="434a5bf19aedd71b" providerId="LiveId" clId="{CF4D0A87-B081-48CB-A6C5-A36D29014121}" dt="2018-04-05T22:51:47.125" v="1190" actId="478"/>
          <ac:spMkLst>
            <pc:docMk/>
            <pc:sldMk cId="1568242146" sldId="271"/>
            <ac:spMk id="2" creationId="{3837DBFD-4EFF-4224-8E32-BDB2007A8D75}"/>
          </ac:spMkLst>
        </pc:spChg>
        <pc:spChg chg="del">
          <ac:chgData name="" userId="434a5bf19aedd71b" providerId="LiveId" clId="{CF4D0A87-B081-48CB-A6C5-A36D29014121}" dt="2018-04-04T11:48:05.749" v="1126" actId="478"/>
          <ac:spMkLst>
            <pc:docMk/>
            <pc:sldMk cId="1568242146" sldId="271"/>
            <ac:spMk id="2" creationId="{2D1EDE8F-7957-4D2A-AF8D-9C098D8684A4}"/>
          </ac:spMkLst>
        </pc:spChg>
        <pc:spChg chg="add mod">
          <ac:chgData name="" userId="434a5bf19aedd71b" providerId="LiveId" clId="{CF4D0A87-B081-48CB-A6C5-A36D29014121}" dt="2018-04-05T23:57:20.441" v="1515" actId="1076"/>
          <ac:spMkLst>
            <pc:docMk/>
            <pc:sldMk cId="1568242146" sldId="271"/>
            <ac:spMk id="3" creationId="{829E1986-9C82-478C-86C1-ACA87C0D162C}"/>
          </ac:spMkLst>
        </pc:spChg>
        <pc:spChg chg="add del mod">
          <ac:chgData name="" userId="434a5bf19aedd71b" providerId="LiveId" clId="{CF4D0A87-B081-48CB-A6C5-A36D29014121}" dt="2018-04-04T12:34:56.459" v="1162" actId="478"/>
          <ac:spMkLst>
            <pc:docMk/>
            <pc:sldMk cId="1568242146" sldId="271"/>
            <ac:spMk id="4" creationId="{27474B9D-1199-462C-81A2-8B653D69C0CD}"/>
          </ac:spMkLst>
        </pc:spChg>
        <pc:spChg chg="add mod">
          <ac:chgData name="" userId="434a5bf19aedd71b" providerId="LiveId" clId="{CF4D0A87-B081-48CB-A6C5-A36D29014121}" dt="2018-04-05T23:57:20.441" v="1515" actId="1076"/>
          <ac:spMkLst>
            <pc:docMk/>
            <pc:sldMk cId="1568242146" sldId="271"/>
            <ac:spMk id="6" creationId="{2E1672DA-44CB-4B33-8CE7-E8EB4ACF10C9}"/>
          </ac:spMkLst>
        </pc:spChg>
        <pc:spChg chg="add del mod">
          <ac:chgData name="" userId="434a5bf19aedd71b" providerId="LiveId" clId="{CF4D0A87-B081-48CB-A6C5-A36D29014121}" dt="2018-04-04T12:45:34.876" v="1184" actId="478"/>
          <ac:spMkLst>
            <pc:docMk/>
            <pc:sldMk cId="1568242146" sldId="271"/>
            <ac:spMk id="13" creationId="{707614E2-5648-4B62-8FC4-40FE9C4DDAEE}"/>
          </ac:spMkLst>
        </pc:spChg>
        <pc:spChg chg="add del mod">
          <ac:chgData name="" userId="434a5bf19aedd71b" providerId="LiveId" clId="{CF4D0A87-B081-48CB-A6C5-A36D29014121}" dt="2018-04-04T12:47:20.066" v="1186" actId="478"/>
          <ac:spMkLst>
            <pc:docMk/>
            <pc:sldMk cId="1568242146" sldId="271"/>
            <ac:spMk id="14" creationId="{ADA51927-EA34-48BA-9FB6-5C294BC261CA}"/>
          </ac:spMkLst>
        </pc:spChg>
        <pc:spChg chg="add del mod">
          <ac:chgData name="" userId="434a5bf19aedd71b" providerId="LiveId" clId="{CF4D0A87-B081-48CB-A6C5-A36D29014121}" dt="2018-04-05T22:59:02.855" v="1203" actId="478"/>
          <ac:spMkLst>
            <pc:docMk/>
            <pc:sldMk cId="1568242146" sldId="271"/>
            <ac:spMk id="16" creationId="{4A50F351-14F6-4161-AA9E-937B176E94C3}"/>
          </ac:spMkLst>
        </pc:spChg>
        <pc:spChg chg="add del mod">
          <ac:chgData name="" userId="434a5bf19aedd71b" providerId="LiveId" clId="{CF4D0A87-B081-48CB-A6C5-A36D29014121}" dt="2018-04-05T23:03:12.607" v="1325" actId="478"/>
          <ac:spMkLst>
            <pc:docMk/>
            <pc:sldMk cId="1568242146" sldId="271"/>
            <ac:spMk id="17" creationId="{60D8C710-AB83-4DEF-AA62-4EE3BEB4CD88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28" creationId="{F2B44C30-9663-4886-A0FC-A34644E1BB73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29" creationId="{2CBC5F16-8A44-4E6C-9FD4-914101850396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0" creationId="{F8C3C7EC-3715-472E-B43B-0F2558AD7C59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1" creationId="{44694E29-8FD2-47CC-A684-D067ED5B2EF0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2" creationId="{99094EA6-AE6D-430D-A437-2FADCFA56A68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3" creationId="{74B41BC1-E6A5-46D3-A769-76FDB302FB63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4" creationId="{23C4FC86-F64B-43FD-9667-109D287A2C71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5" creationId="{260F1109-8223-4646-BB58-998A751A93AB}"/>
          </ac:spMkLst>
        </pc:spChg>
        <pc:spChg chg="add del">
          <ac:chgData name="" userId="434a5bf19aedd71b" providerId="LiveId" clId="{CF4D0A87-B081-48CB-A6C5-A36D29014121}" dt="2018-04-05T23:03:00.223" v="1321" actId="478"/>
          <ac:spMkLst>
            <pc:docMk/>
            <pc:sldMk cId="1568242146" sldId="271"/>
            <ac:spMk id="36" creationId="{8CF60A2C-9855-4D13-8F59-61E5ACB6DAD9}"/>
          </ac:spMkLst>
        </pc:spChg>
        <pc:spChg chg="add del mod">
          <ac:chgData name="" userId="434a5bf19aedd71b" providerId="LiveId" clId="{CF4D0A87-B081-48CB-A6C5-A36D29014121}" dt="2018-04-05T23:03:10.814" v="1324" actId="478"/>
          <ac:spMkLst>
            <pc:docMk/>
            <pc:sldMk cId="1568242146" sldId="271"/>
            <ac:spMk id="37" creationId="{CB9529E6-4C40-42C1-91D4-34906C56C188}"/>
          </ac:spMkLst>
        </pc:spChg>
        <pc:picChg chg="add mod">
          <ac:chgData name="" userId="434a5bf19aedd71b" providerId="LiveId" clId="{CF4D0A87-B081-48CB-A6C5-A36D29014121}" dt="2018-04-05T23:57:20.441" v="1515" actId="1076"/>
          <ac:picMkLst>
            <pc:docMk/>
            <pc:sldMk cId="1568242146" sldId="271"/>
            <ac:picMk id="1026" creationId="{6B96081A-1B52-41FF-B9B9-EE2182435697}"/>
          </ac:picMkLst>
        </pc:picChg>
        <pc:picChg chg="add mod">
          <ac:chgData name="" userId="434a5bf19aedd71b" providerId="LiveId" clId="{CF4D0A87-B081-48CB-A6C5-A36D29014121}" dt="2018-04-05T23:57:20.441" v="1515" actId="1076"/>
          <ac:picMkLst>
            <pc:docMk/>
            <pc:sldMk cId="1568242146" sldId="271"/>
            <ac:picMk id="1028" creationId="{2E0E2F60-5584-4280-8531-0373E1EDB1AE}"/>
          </ac:picMkLst>
        </pc:picChg>
        <pc:cxnChg chg="add del mod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5" creationId="{3684D593-1766-4CEC-8872-D28DFB991A8A}"/>
          </ac:cxnSpMkLst>
        </pc:cxnChg>
        <pc:cxnChg chg="add del mod">
          <ac:chgData name="" userId="434a5bf19aedd71b" providerId="LiveId" clId="{CF4D0A87-B081-48CB-A6C5-A36D29014121}" dt="2018-04-04T12:35:20.091" v="1164" actId="478"/>
          <ac:cxnSpMkLst>
            <pc:docMk/>
            <pc:sldMk cId="1568242146" sldId="271"/>
            <ac:cxnSpMk id="7" creationId="{050D74DF-4D97-454B-9805-C97E7AEAC454}"/>
          </ac:cxnSpMkLst>
        </pc:cxnChg>
        <pc:cxnChg chg="add del mod">
          <ac:chgData name="" userId="434a5bf19aedd71b" providerId="LiveId" clId="{CF4D0A87-B081-48CB-A6C5-A36D29014121}" dt="2018-04-04T12:39:38.598" v="1169" actId="478"/>
          <ac:cxnSpMkLst>
            <pc:docMk/>
            <pc:sldMk cId="1568242146" sldId="271"/>
            <ac:cxnSpMk id="9" creationId="{D3291981-2524-4BFC-BC9E-AD5633D5C7F1}"/>
          </ac:cxnSpMkLst>
        </pc:cxnChg>
        <pc:cxnChg chg="add del mod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19" creationId="{4E9B0BDA-93D2-4F7D-BF87-216D1E453FAF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0" creationId="{C3585CE8-6E70-4CF4-95E5-63C9BFFB6EC6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1" creationId="{DDB3EB32-5A99-4144-A38D-C6FF661D078B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2" creationId="{CEC3FAB1-AA95-423C-A36E-D95B3B8750FF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3" creationId="{E1AC42E5-8AA5-45ED-B309-C9F1119B15CF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4" creationId="{7C6DF141-029E-4896-8DD2-E20A1C7D073C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5" creationId="{170C5B32-9464-4AE3-9D53-45935216BA24}"/>
          </ac:cxnSpMkLst>
        </pc:cxnChg>
        <pc:cxnChg chg="add del">
          <ac:chgData name="" userId="434a5bf19aedd71b" providerId="LiveId" clId="{CF4D0A87-B081-48CB-A6C5-A36D29014121}" dt="2018-04-05T23:00:44.133" v="1300" actId="478"/>
          <ac:cxnSpMkLst>
            <pc:docMk/>
            <pc:sldMk cId="1568242146" sldId="271"/>
            <ac:cxnSpMk id="26" creationId="{03CD26A2-623C-46ED-BEDC-BD271F337E57}"/>
          </ac:cxnSpMkLst>
        </pc:cxnChg>
        <pc:cxnChg chg="add mod">
          <ac:chgData name="" userId="434a5bf19aedd71b" providerId="LiveId" clId="{CF4D0A87-B081-48CB-A6C5-A36D29014121}" dt="2018-04-05T23:57:20.441" v="1515" actId="1076"/>
          <ac:cxnSpMkLst>
            <pc:docMk/>
            <pc:sldMk cId="1568242146" sldId="271"/>
            <ac:cxnSpMk id="27" creationId="{7703723B-D8E0-4444-9923-D61D21C49F72}"/>
          </ac:cxnSpMkLst>
        </pc:cxnChg>
        <pc:cxnChg chg="add mod">
          <ac:chgData name="" userId="434a5bf19aedd71b" providerId="LiveId" clId="{CF4D0A87-B081-48CB-A6C5-A36D29014121}" dt="2018-04-05T23:57:20.441" v="1515" actId="1076"/>
          <ac:cxnSpMkLst>
            <pc:docMk/>
            <pc:sldMk cId="1568242146" sldId="271"/>
            <ac:cxnSpMk id="43" creationId="{475614A2-0449-4BDD-BF02-01A4F758FAD7}"/>
          </ac:cxnSpMkLst>
        </pc:cxnChg>
      </pc:sldChg>
      <pc:sldChg chg="addSp delSp modSp add setBg delAnim modAnim">
        <pc:chgData name="" userId="434a5bf19aedd71b" providerId="LiveId" clId="{CF4D0A87-B081-48CB-A6C5-A36D29014121}" dt="2018-04-10T11:32:36.739" v="2545" actId="20577"/>
        <pc:sldMkLst>
          <pc:docMk/>
          <pc:sldMk cId="2197545095" sldId="272"/>
        </pc:sldMkLst>
        <pc:spChg chg="mod">
          <ac:chgData name="" userId="434a5bf19aedd71b" providerId="LiveId" clId="{CF4D0A87-B081-48CB-A6C5-A36D29014121}" dt="2018-04-05T23:57:34.640" v="1516" actId="1076"/>
          <ac:spMkLst>
            <pc:docMk/>
            <pc:sldMk cId="2197545095" sldId="272"/>
            <ac:spMk id="3" creationId="{829E1986-9C82-478C-86C1-ACA87C0D162C}"/>
          </ac:spMkLst>
        </pc:spChg>
        <pc:spChg chg="mod">
          <ac:chgData name="" userId="434a5bf19aedd71b" providerId="LiveId" clId="{CF4D0A87-B081-48CB-A6C5-A36D29014121}" dt="2018-04-05T23:57:34.640" v="1516" actId="1076"/>
          <ac:spMkLst>
            <pc:docMk/>
            <pc:sldMk cId="2197545095" sldId="272"/>
            <ac:spMk id="6" creationId="{2E1672DA-44CB-4B33-8CE7-E8EB4ACF10C9}"/>
          </ac:spMkLst>
        </pc:spChg>
        <pc:spChg chg="add mod ord">
          <ac:chgData name="" userId="434a5bf19aedd71b" providerId="LiveId" clId="{CF4D0A87-B081-48CB-A6C5-A36D29014121}" dt="2018-04-10T11:27:56.821" v="2527" actId="167"/>
          <ac:spMkLst>
            <pc:docMk/>
            <pc:sldMk cId="2197545095" sldId="272"/>
            <ac:spMk id="40" creationId="{B4D5E423-A1E6-4973-B25F-F3536D2C4312}"/>
          </ac:spMkLst>
        </pc:spChg>
        <pc:spChg chg="add mod">
          <ac:chgData name="" userId="434a5bf19aedd71b" providerId="LiveId" clId="{CF4D0A87-B081-48CB-A6C5-A36D29014121}" dt="2018-04-10T11:27:46.250" v="2525" actId="1076"/>
          <ac:spMkLst>
            <pc:docMk/>
            <pc:sldMk cId="2197545095" sldId="272"/>
            <ac:spMk id="44" creationId="{950D2EF6-F1CD-4A71-A073-B90BA408B753}"/>
          </ac:spMkLst>
        </pc:spChg>
        <pc:picChg chg="add mod ord">
          <ac:chgData name="" userId="434a5bf19aedd71b" providerId="LiveId" clId="{CF4D0A87-B081-48CB-A6C5-A36D29014121}" dt="2018-04-10T11:28:38.297" v="2533" actId="20577"/>
          <ac:picMkLst>
            <pc:docMk/>
            <pc:sldMk cId="2197545095" sldId="272"/>
            <ac:picMk id="2" creationId="{248B2DB3-1161-4EAE-826C-97E84915A60B}"/>
          </ac:picMkLst>
        </pc:picChg>
        <pc:picChg chg="mod">
          <ac:chgData name="" userId="434a5bf19aedd71b" providerId="LiveId" clId="{CF4D0A87-B081-48CB-A6C5-A36D29014121}" dt="2018-04-05T23:57:34.640" v="1516" actId="1076"/>
          <ac:picMkLst>
            <pc:docMk/>
            <pc:sldMk cId="2197545095" sldId="272"/>
            <ac:picMk id="1026" creationId="{6B96081A-1B52-41FF-B9B9-EE2182435697}"/>
          </ac:picMkLst>
        </pc:picChg>
        <pc:picChg chg="mod">
          <ac:chgData name="" userId="434a5bf19aedd71b" providerId="LiveId" clId="{CF4D0A87-B081-48CB-A6C5-A36D29014121}" dt="2018-04-05T23:57:34.640" v="1516" actId="1076"/>
          <ac:picMkLst>
            <pc:docMk/>
            <pc:sldMk cId="2197545095" sldId="272"/>
            <ac:picMk id="1028" creationId="{2E0E2F60-5584-4280-8531-0373E1EDB1AE}"/>
          </ac:picMkLst>
        </pc:picChg>
        <pc:cxnChg chg="mod">
          <ac:chgData name="" userId="434a5bf19aedd71b" providerId="LiveId" clId="{CF4D0A87-B081-48CB-A6C5-A36D29014121}" dt="2018-04-05T23:57:34.640" v="1516" actId="1076"/>
          <ac:cxnSpMkLst>
            <pc:docMk/>
            <pc:sldMk cId="2197545095" sldId="272"/>
            <ac:cxnSpMk id="27" creationId="{7703723B-D8E0-4444-9923-D61D21C49F72}"/>
          </ac:cxnSpMkLst>
        </pc:cxnChg>
        <pc:cxnChg chg="add del mod">
          <ac:chgData name="" userId="434a5bf19aedd71b" providerId="LiveId" clId="{CF4D0A87-B081-48CB-A6C5-A36D29014121}" dt="2018-04-07T05:35:10.653" v="1616" actId="478"/>
          <ac:cxnSpMkLst>
            <pc:docMk/>
            <pc:sldMk cId="2197545095" sldId="272"/>
            <ac:cxnSpMk id="31" creationId="{D1408223-34BA-431F-BB1D-99EF9513D79E}"/>
          </ac:cxnSpMkLst>
        </pc:cxnChg>
        <pc:cxnChg chg="add mod">
          <ac:chgData name="" userId="434a5bf19aedd71b" providerId="LiveId" clId="{CF4D0A87-B081-48CB-A6C5-A36D29014121}" dt="2018-04-05T23:57:34.640" v="1516" actId="1076"/>
          <ac:cxnSpMkLst>
            <pc:docMk/>
            <pc:sldMk cId="2197545095" sldId="272"/>
            <ac:cxnSpMk id="36" creationId="{46176A65-8CF2-4A5A-99E5-BB8A6DAE7AE1}"/>
          </ac:cxnSpMkLst>
        </pc:cxnChg>
        <pc:cxnChg chg="del mod">
          <ac:chgData name="" userId="434a5bf19aedd71b" providerId="LiveId" clId="{CF4D0A87-B081-48CB-A6C5-A36D29014121}" dt="2018-04-07T05:35:12.619" v="1617" actId="478"/>
          <ac:cxnSpMkLst>
            <pc:docMk/>
            <pc:sldMk cId="2197545095" sldId="272"/>
            <ac:cxnSpMk id="43" creationId="{475614A2-0449-4BDD-BF02-01A4F758FAD7}"/>
          </ac:cxnSpMkLst>
        </pc:cxnChg>
      </pc:sldChg>
      <pc:sldChg chg="modSp add ord">
        <pc:chgData name="" userId="434a5bf19aedd71b" providerId="LiveId" clId="{CF4D0A87-B081-48CB-A6C5-A36D29014121}" dt="2018-04-16T10:23:23.069" v="3099"/>
        <pc:sldMkLst>
          <pc:docMk/>
          <pc:sldMk cId="3676426343" sldId="273"/>
        </pc:sldMkLst>
        <pc:spChg chg="mod">
          <ac:chgData name="" userId="434a5bf19aedd71b" providerId="LiveId" clId="{CF4D0A87-B081-48CB-A6C5-A36D29014121}" dt="2018-04-07T09:29:27.105" v="1694" actId="20577"/>
          <ac:spMkLst>
            <pc:docMk/>
            <pc:sldMk cId="3676426343" sldId="273"/>
            <ac:spMk id="2" creationId="{BBF0F426-5FEF-4BE4-A8BC-EF2F1D5A2263}"/>
          </ac:spMkLst>
        </pc:spChg>
        <pc:spChg chg="mod">
          <ac:chgData name="" userId="434a5bf19aedd71b" providerId="LiveId" clId="{CF4D0A87-B081-48CB-A6C5-A36D29014121}" dt="2018-04-16T10:23:23.069" v="3099"/>
          <ac:spMkLst>
            <pc:docMk/>
            <pc:sldMk cId="3676426343" sldId="273"/>
            <ac:spMk id="3" creationId="{3ADAC4BD-4CF0-4A52-A888-BF2131AFE2E7}"/>
          </ac:spMkLst>
        </pc:spChg>
      </pc:sldChg>
      <pc:sldChg chg="addSp modSp add setBg">
        <pc:chgData name="" userId="434a5bf19aedd71b" providerId="LiveId" clId="{CF4D0A87-B081-48CB-A6C5-A36D29014121}" dt="2018-04-07T09:28:44.426" v="1680" actId="27614"/>
        <pc:sldMkLst>
          <pc:docMk/>
          <pc:sldMk cId="3889226355" sldId="274"/>
        </pc:sldMkLst>
        <pc:picChg chg="add mod">
          <ac:chgData name="" userId="434a5bf19aedd71b" providerId="LiveId" clId="{CF4D0A87-B081-48CB-A6C5-A36D29014121}" dt="2018-04-07T09:28:44.426" v="1680" actId="27614"/>
          <ac:picMkLst>
            <pc:docMk/>
            <pc:sldMk cId="3889226355" sldId="274"/>
            <ac:picMk id="4" creationId="{B2C60A5D-0644-4D90-99C2-0C74246C18A8}"/>
          </ac:picMkLst>
        </pc:picChg>
      </pc:sldChg>
      <pc:sldChg chg="modSp add ord">
        <pc:chgData name="" userId="434a5bf19aedd71b" providerId="LiveId" clId="{CF4D0A87-B081-48CB-A6C5-A36D29014121}" dt="2018-04-16T10:23:30.047" v="3100"/>
        <pc:sldMkLst>
          <pc:docMk/>
          <pc:sldMk cId="973068066" sldId="275"/>
        </pc:sldMkLst>
        <pc:spChg chg="mod">
          <ac:chgData name="" userId="434a5bf19aedd71b" providerId="LiveId" clId="{CF4D0A87-B081-48CB-A6C5-A36D29014121}" dt="2018-04-07T09:29:52.033" v="1735" actId="20577"/>
          <ac:spMkLst>
            <pc:docMk/>
            <pc:sldMk cId="973068066" sldId="275"/>
            <ac:spMk id="2" creationId="{BBF0F426-5FEF-4BE4-A8BC-EF2F1D5A2263}"/>
          </ac:spMkLst>
        </pc:spChg>
        <pc:spChg chg="mod">
          <ac:chgData name="" userId="434a5bf19aedd71b" providerId="LiveId" clId="{CF4D0A87-B081-48CB-A6C5-A36D29014121}" dt="2018-04-16T10:23:30.047" v="3100"/>
          <ac:spMkLst>
            <pc:docMk/>
            <pc:sldMk cId="973068066" sldId="275"/>
            <ac:spMk id="3" creationId="{3ADAC4BD-4CF0-4A52-A888-BF2131AFE2E7}"/>
          </ac:spMkLst>
        </pc:spChg>
      </pc:sldChg>
      <pc:sldChg chg="addSp modSp add setBg">
        <pc:chgData name="" userId="434a5bf19aedd71b" providerId="LiveId" clId="{CF4D0A87-B081-48CB-A6C5-A36D29014121}" dt="2018-04-07T09:34:42.757" v="1806" actId="27614"/>
        <pc:sldMkLst>
          <pc:docMk/>
          <pc:sldMk cId="102144112" sldId="276"/>
        </pc:sldMkLst>
        <pc:picChg chg="add mod">
          <ac:chgData name="" userId="434a5bf19aedd71b" providerId="LiveId" clId="{CF4D0A87-B081-48CB-A6C5-A36D29014121}" dt="2018-04-07T09:34:42.757" v="1806" actId="27614"/>
          <ac:picMkLst>
            <pc:docMk/>
            <pc:sldMk cId="102144112" sldId="276"/>
            <ac:picMk id="4" creationId="{BD2EEA25-914E-4C07-A6A3-FA34CA8A48B2}"/>
          </ac:picMkLst>
        </pc:picChg>
      </pc:sldChg>
      <pc:sldChg chg="modSp add ord">
        <pc:chgData name="" userId="434a5bf19aedd71b" providerId="LiveId" clId="{CF4D0A87-B081-48CB-A6C5-A36D29014121}" dt="2018-04-16T10:23:58.127" v="3104"/>
        <pc:sldMkLst>
          <pc:docMk/>
          <pc:sldMk cId="3520985970" sldId="277"/>
        </pc:sldMkLst>
        <pc:spChg chg="mod">
          <ac:chgData name="" userId="434a5bf19aedd71b" providerId="LiveId" clId="{CF4D0A87-B081-48CB-A6C5-A36D29014121}" dt="2018-04-07T09:35:53.272" v="1824" actId="20577"/>
          <ac:spMkLst>
            <pc:docMk/>
            <pc:sldMk cId="3520985970" sldId="277"/>
            <ac:spMk id="2" creationId="{BBF0F426-5FEF-4BE4-A8BC-EF2F1D5A2263}"/>
          </ac:spMkLst>
        </pc:spChg>
        <pc:spChg chg="mod">
          <ac:chgData name="" userId="434a5bf19aedd71b" providerId="LiveId" clId="{CF4D0A87-B081-48CB-A6C5-A36D29014121}" dt="2018-04-16T10:23:58.127" v="3104"/>
          <ac:spMkLst>
            <pc:docMk/>
            <pc:sldMk cId="3520985970" sldId="277"/>
            <ac:spMk id="3" creationId="{3ADAC4BD-4CF0-4A52-A888-BF2131AFE2E7}"/>
          </ac:spMkLst>
        </pc:spChg>
      </pc:sldChg>
      <pc:sldChg chg="modSp add">
        <pc:chgData name="" userId="434a5bf19aedd71b" providerId="LiveId" clId="{CF4D0A87-B081-48CB-A6C5-A36D29014121}" dt="2018-04-16T10:24:30.194" v="3106"/>
        <pc:sldMkLst>
          <pc:docMk/>
          <pc:sldMk cId="2628313758" sldId="278"/>
        </pc:sldMkLst>
        <pc:spChg chg="mod">
          <ac:chgData name="" userId="434a5bf19aedd71b" providerId="LiveId" clId="{CF4D0A87-B081-48CB-A6C5-A36D29014121}" dt="2018-04-16T10:24:30.194" v="3106"/>
          <ac:spMkLst>
            <pc:docMk/>
            <pc:sldMk cId="2628313758" sldId="278"/>
            <ac:spMk id="3" creationId="{3ADAC4BD-4CF0-4A52-A888-BF2131AFE2E7}"/>
          </ac:spMkLst>
        </pc:spChg>
      </pc:sldChg>
      <pc:sldChg chg="addSp modSp add setBg">
        <pc:chgData name="" userId="434a5bf19aedd71b" providerId="LiveId" clId="{CF4D0A87-B081-48CB-A6C5-A36D29014121}" dt="2018-04-07T10:42:58.621" v="2025" actId="931"/>
        <pc:sldMkLst>
          <pc:docMk/>
          <pc:sldMk cId="856063273" sldId="279"/>
        </pc:sldMkLst>
        <pc:picChg chg="add mod">
          <ac:chgData name="" userId="434a5bf19aedd71b" providerId="LiveId" clId="{CF4D0A87-B081-48CB-A6C5-A36D29014121}" dt="2018-04-07T10:42:58.621" v="2025" actId="931"/>
          <ac:picMkLst>
            <pc:docMk/>
            <pc:sldMk cId="856063273" sldId="279"/>
            <ac:picMk id="4" creationId="{54FF462B-32BF-40DB-986E-26B2D2CD1BCA}"/>
          </ac:picMkLst>
        </pc:picChg>
      </pc:sldChg>
      <pc:sldChg chg="addSp delSp modSp add">
        <pc:chgData name="" userId="434a5bf19aedd71b" providerId="LiveId" clId="{CF4D0A87-B081-48CB-A6C5-A36D29014121}" dt="2018-04-07T10:51:48.146" v="2034" actId="14100"/>
        <pc:sldMkLst>
          <pc:docMk/>
          <pc:sldMk cId="3885642833" sldId="280"/>
        </pc:sldMkLst>
        <pc:picChg chg="add mod">
          <ac:chgData name="" userId="434a5bf19aedd71b" providerId="LiveId" clId="{CF4D0A87-B081-48CB-A6C5-A36D29014121}" dt="2018-04-07T10:51:48.146" v="2034" actId="14100"/>
          <ac:picMkLst>
            <pc:docMk/>
            <pc:sldMk cId="3885642833" sldId="280"/>
            <ac:picMk id="3" creationId="{2E13B08F-62D7-4199-B057-FB4F6F7846D7}"/>
          </ac:picMkLst>
        </pc:picChg>
        <pc:picChg chg="del">
          <ac:chgData name="" userId="434a5bf19aedd71b" providerId="LiveId" clId="{CF4D0A87-B081-48CB-A6C5-A36D29014121}" dt="2018-04-07T10:51:19.883" v="2027" actId="478"/>
          <ac:picMkLst>
            <pc:docMk/>
            <pc:sldMk cId="3885642833" sldId="280"/>
            <ac:picMk id="4" creationId="{54FF462B-32BF-40DB-986E-26B2D2CD1BCA}"/>
          </ac:picMkLst>
        </pc:picChg>
      </pc:sldChg>
      <pc:sldChg chg="addSp delSp modSp add">
        <pc:chgData name="" userId="434a5bf19aedd71b" providerId="LiveId" clId="{CF4D0A87-B081-48CB-A6C5-A36D29014121}" dt="2018-04-07T10:53:38.805" v="2048" actId="1076"/>
        <pc:sldMkLst>
          <pc:docMk/>
          <pc:sldMk cId="3768575740" sldId="281"/>
        </pc:sldMkLst>
        <pc:spChg chg="del">
          <ac:chgData name="" userId="434a5bf19aedd71b" providerId="LiveId" clId="{CF4D0A87-B081-48CB-A6C5-A36D29014121}" dt="2018-04-07T10:52:35.820" v="2036" actId="1076"/>
          <ac:spMkLst>
            <pc:docMk/>
            <pc:sldMk cId="3768575740" sldId="281"/>
            <ac:spMk id="2" creationId="{7D9FE424-E8FD-4F5B-8E12-C5C0D0328A46}"/>
          </ac:spMkLst>
        </pc:spChg>
        <pc:spChg chg="add mod">
          <ac:chgData name="" userId="434a5bf19aedd71b" providerId="LiveId" clId="{CF4D0A87-B081-48CB-A6C5-A36D29014121}" dt="2018-04-07T10:53:07.098" v="2043" actId="1076"/>
          <ac:spMkLst>
            <pc:docMk/>
            <pc:sldMk cId="3768575740" sldId="281"/>
            <ac:spMk id="3" creationId="{E7248F9E-D9F3-4D90-B51C-A6E5707035F6}"/>
          </ac:spMkLst>
        </pc:spChg>
        <pc:picChg chg="add mod">
          <ac:chgData name="" userId="434a5bf19aedd71b" providerId="LiveId" clId="{CF4D0A87-B081-48CB-A6C5-A36D29014121}" dt="2018-04-07T10:53:38.805" v="2048" actId="1076"/>
          <ac:picMkLst>
            <pc:docMk/>
            <pc:sldMk cId="3768575740" sldId="281"/>
            <ac:picMk id="4" creationId="{89FBBFC5-B2C1-4DD9-B65B-C60125CB86D9}"/>
          </ac:picMkLst>
        </pc:picChg>
      </pc:sldChg>
      <pc:sldChg chg="addSp modSp add modAnim">
        <pc:chgData name="" userId="434a5bf19aedd71b" providerId="LiveId" clId="{CF4D0A87-B081-48CB-A6C5-A36D29014121}" dt="2018-04-07T12:22:43.861" v="2190" actId="14100"/>
        <pc:sldMkLst>
          <pc:docMk/>
          <pc:sldMk cId="759843759" sldId="282"/>
        </pc:sldMkLst>
        <pc:spChg chg="add mod">
          <ac:chgData name="" userId="434a5bf19aedd71b" providerId="LiveId" clId="{CF4D0A87-B081-48CB-A6C5-A36D29014121}" dt="2018-04-07T10:55:31.060" v="2075" actId="255"/>
          <ac:spMkLst>
            <pc:docMk/>
            <pc:sldMk cId="759843759" sldId="282"/>
            <ac:spMk id="2" creationId="{1D869663-0ABD-4E2C-AAC3-AF833992F713}"/>
          </ac:spMkLst>
        </pc:spChg>
        <pc:spChg chg="add mod">
          <ac:chgData name="" userId="434a5bf19aedd71b" providerId="LiveId" clId="{CF4D0A87-B081-48CB-A6C5-A36D29014121}" dt="2018-04-07T12:16:37.803" v="2152" actId="14100"/>
          <ac:spMkLst>
            <pc:docMk/>
            <pc:sldMk cId="759843759" sldId="282"/>
            <ac:spMk id="3" creationId="{25516E7B-4572-443D-A793-6E6FB63D3B67}"/>
          </ac:spMkLst>
        </pc:spChg>
        <pc:spChg chg="add mod">
          <ac:chgData name="" userId="434a5bf19aedd71b" providerId="LiveId" clId="{CF4D0A87-B081-48CB-A6C5-A36D29014121}" dt="2018-04-07T12:16:48.289" v="2156" actId="1076"/>
          <ac:spMkLst>
            <pc:docMk/>
            <pc:sldMk cId="759843759" sldId="282"/>
            <ac:spMk id="4" creationId="{E6A048F2-65F0-48C9-AF70-49D02D5C1213}"/>
          </ac:spMkLst>
        </pc:spChg>
      </pc:sldChg>
      <pc:sldChg chg="addSp delSp modSp add">
        <pc:chgData name="" userId="434a5bf19aedd71b" providerId="LiveId" clId="{CF4D0A87-B081-48CB-A6C5-A36D29014121}" dt="2018-04-16T10:24:41.059" v="3108" actId="20577"/>
        <pc:sldMkLst>
          <pc:docMk/>
          <pc:sldMk cId="1505774406" sldId="283"/>
        </pc:sldMkLst>
        <pc:spChg chg="mod">
          <ac:chgData name="" userId="434a5bf19aedd71b" providerId="LiveId" clId="{CF4D0A87-B081-48CB-A6C5-A36D29014121}" dt="2018-04-07T12:23:46.936" v="2193" actId="14100"/>
          <ac:spMkLst>
            <pc:docMk/>
            <pc:sldMk cId="1505774406" sldId="283"/>
            <ac:spMk id="2" creationId="{E05B563F-78F8-445F-902D-9EA6D8A816BB}"/>
          </ac:spMkLst>
        </pc:spChg>
        <pc:spChg chg="del mod">
          <ac:chgData name="" userId="434a5bf19aedd71b" providerId="LiveId" clId="{CF4D0A87-B081-48CB-A6C5-A36D29014121}" dt="2018-04-07T12:24:53.134" v="2196" actId="478"/>
          <ac:spMkLst>
            <pc:docMk/>
            <pc:sldMk cId="1505774406" sldId="283"/>
            <ac:spMk id="3" creationId="{0310111E-F1FE-499F-9625-A962FC4074DB}"/>
          </ac:spMkLst>
        </pc:spChg>
        <pc:spChg chg="add mod">
          <ac:chgData name="" userId="434a5bf19aedd71b" providerId="LiveId" clId="{CF4D0A87-B081-48CB-A6C5-A36D29014121}" dt="2018-04-16T10:24:41.059" v="3108" actId="20577"/>
          <ac:spMkLst>
            <pc:docMk/>
            <pc:sldMk cId="1505774406" sldId="283"/>
            <ac:spMk id="4" creationId="{A3667DCD-0AE6-4B9D-B54D-86F59815DAE0}"/>
          </ac:spMkLst>
        </pc:spChg>
      </pc:sldChg>
      <pc:sldChg chg="addSp delSp modSp add">
        <pc:chgData name="" userId="434a5bf19aedd71b" providerId="LiveId" clId="{CF4D0A87-B081-48CB-A6C5-A36D29014121}" dt="2018-04-08T10:53:22.084" v="2300" actId="255"/>
        <pc:sldMkLst>
          <pc:docMk/>
          <pc:sldMk cId="1185367372" sldId="284"/>
        </pc:sldMkLst>
        <pc:spChg chg="add mod">
          <ac:chgData name="" userId="434a5bf19aedd71b" providerId="LiveId" clId="{CF4D0A87-B081-48CB-A6C5-A36D29014121}" dt="2018-04-08T10:52:58.518" v="2278" actId="1076"/>
          <ac:spMkLst>
            <pc:docMk/>
            <pc:sldMk cId="1185367372" sldId="284"/>
            <ac:spMk id="2" creationId="{40AEDE77-F927-49EE-9FA7-4FC632887273}"/>
          </ac:spMkLst>
        </pc:spChg>
        <pc:spChg chg="add mod">
          <ac:chgData name="" userId="434a5bf19aedd71b" providerId="LiveId" clId="{CF4D0A87-B081-48CB-A6C5-A36D29014121}" dt="2018-04-08T10:53:22.084" v="2300" actId="255"/>
          <ac:spMkLst>
            <pc:docMk/>
            <pc:sldMk cId="1185367372" sldId="284"/>
            <ac:spMk id="8" creationId="{9B28BC2D-D62D-4789-886C-326D42A735C2}"/>
          </ac:spMkLst>
        </pc:spChg>
        <pc:picChg chg="add del mod">
          <ac:chgData name="" userId="434a5bf19aedd71b" providerId="LiveId" clId="{CF4D0A87-B081-48CB-A6C5-A36D29014121}" dt="2018-04-08T10:49:51.696" v="2267" actId="478"/>
          <ac:picMkLst>
            <pc:docMk/>
            <pc:sldMk cId="1185367372" sldId="284"/>
            <ac:picMk id="3" creationId="{160D51EA-A8B0-420A-9BE6-483B3A7E3592}"/>
          </ac:picMkLst>
        </pc:picChg>
        <pc:picChg chg="add del">
          <ac:chgData name="" userId="434a5bf19aedd71b" providerId="LiveId" clId="{CF4D0A87-B081-48CB-A6C5-A36D29014121}" dt="2018-04-08T10:47:41.536" v="2265" actId="255"/>
          <ac:picMkLst>
            <pc:docMk/>
            <pc:sldMk cId="1185367372" sldId="284"/>
            <ac:picMk id="4" creationId="{D4BF2F3C-5B42-434D-9709-B4521909B5D4}"/>
          </ac:picMkLst>
        </pc:picChg>
        <pc:picChg chg="add del mod">
          <ac:chgData name="" userId="434a5bf19aedd71b" providerId="LiveId" clId="{CF4D0A87-B081-48CB-A6C5-A36D29014121}" dt="2018-04-08T10:52:29.986" v="2271" actId="478"/>
          <ac:picMkLst>
            <pc:docMk/>
            <pc:sldMk cId="1185367372" sldId="284"/>
            <ac:picMk id="5" creationId="{2FCB3BD3-89B3-4324-8338-6E9EC95A9E3C}"/>
          </ac:picMkLst>
        </pc:picChg>
        <pc:picChg chg="add mod">
          <ac:chgData name="" userId="434a5bf19aedd71b" providerId="LiveId" clId="{CF4D0A87-B081-48CB-A6C5-A36D29014121}" dt="2018-04-08T10:53:02.567" v="2280" actId="1076"/>
          <ac:picMkLst>
            <pc:docMk/>
            <pc:sldMk cId="1185367372" sldId="284"/>
            <ac:picMk id="7" creationId="{4A40F408-B027-4F2D-97A9-F0AA5FB138D9}"/>
          </ac:picMkLst>
        </pc:picChg>
      </pc:sldChg>
      <pc:sldChg chg="addSp delSp modSp add setBg delAnim modAnim">
        <pc:chgData name="" userId="434a5bf19aedd71b" providerId="LiveId" clId="{CF4D0A87-B081-48CB-A6C5-A36D29014121}" dt="2018-04-10T11:51:31.977" v="2672" actId="2711"/>
        <pc:sldMkLst>
          <pc:docMk/>
          <pc:sldMk cId="3110649099" sldId="285"/>
        </pc:sldMkLst>
        <pc:spChg chg="add del">
          <ac:chgData name="" userId="434a5bf19aedd71b" providerId="LiveId" clId="{CF4D0A87-B081-48CB-A6C5-A36D29014121}" dt="2018-04-10T11:38:57.870" v="2551" actId="2711"/>
          <ac:spMkLst>
            <pc:docMk/>
            <pc:sldMk cId="3110649099" sldId="285"/>
            <ac:spMk id="2" creationId="{10B76F14-C2DE-4F87-B6E1-E256D2AD1C9C}"/>
          </ac:spMkLst>
        </pc:spChg>
        <pc:spChg chg="del">
          <ac:chgData name="" userId="434a5bf19aedd71b" providerId="LiveId" clId="{CF4D0A87-B081-48CB-A6C5-A36D29014121}" dt="2018-04-08T10:54:21.779" v="2303" actId="478"/>
          <ac:spMkLst>
            <pc:docMk/>
            <pc:sldMk cId="3110649099" sldId="285"/>
            <ac:spMk id="2" creationId="{A2D4360C-678C-4C8A-A20F-BD2AB77A0BEA}"/>
          </ac:spMkLst>
        </pc:spChg>
        <pc:spChg chg="add del mod">
          <ac:chgData name="" userId="434a5bf19aedd71b" providerId="LiveId" clId="{CF4D0A87-B081-48CB-A6C5-A36D29014121}" dt="2018-04-08T11:01:51.711" v="2331" actId="478"/>
          <ac:spMkLst>
            <pc:docMk/>
            <pc:sldMk cId="3110649099" sldId="285"/>
            <ac:spMk id="3" creationId="{180BB696-C119-4506-8561-455E07526A58}"/>
          </ac:spMkLst>
        </pc:spChg>
        <pc:spChg chg="add del mod">
          <ac:chgData name="" userId="434a5bf19aedd71b" providerId="LiveId" clId="{CF4D0A87-B081-48CB-A6C5-A36D29014121}" dt="2018-04-10T11:39:37.518" v="2562" actId="478"/>
          <ac:spMkLst>
            <pc:docMk/>
            <pc:sldMk cId="3110649099" sldId="285"/>
            <ac:spMk id="3" creationId="{82BC8862-55B9-49C7-BB79-46EF6D69A41E}"/>
          </ac:spMkLst>
        </pc:spChg>
        <pc:spChg chg="add del mod">
          <ac:chgData name="" userId="434a5bf19aedd71b" providerId="LiveId" clId="{CF4D0A87-B081-48CB-A6C5-A36D29014121}" dt="2018-04-10T11:40:16.604" v="2569" actId="478"/>
          <ac:spMkLst>
            <pc:docMk/>
            <pc:sldMk cId="3110649099" sldId="285"/>
            <ac:spMk id="4" creationId="{EBD12C40-2FD8-4D05-A923-002EEF61E597}"/>
          </ac:spMkLst>
        </pc:spChg>
        <pc:spChg chg="add del mod">
          <ac:chgData name="" userId="434a5bf19aedd71b" providerId="LiveId" clId="{CF4D0A87-B081-48CB-A6C5-A36D29014121}" dt="2018-04-08T11:05:33.554" v="2351" actId="478"/>
          <ac:spMkLst>
            <pc:docMk/>
            <pc:sldMk cId="3110649099" sldId="285"/>
            <ac:spMk id="6" creationId="{85E28B6A-8285-4D91-8CF5-910A8E63E585}"/>
          </ac:spMkLst>
        </pc:spChg>
        <pc:spChg chg="add mod">
          <ac:chgData name="" userId="434a5bf19aedd71b" providerId="LiveId" clId="{CF4D0A87-B081-48CB-A6C5-A36D29014121}" dt="2018-04-10T11:50:47.339" v="2668" actId="164"/>
          <ac:spMkLst>
            <pc:docMk/>
            <pc:sldMk cId="3110649099" sldId="285"/>
            <ac:spMk id="7" creationId="{0F1389B5-D486-4FA3-AB4E-3C518012B347}"/>
          </ac:spMkLst>
        </pc:spChg>
        <pc:spChg chg="add mod">
          <ac:chgData name="" userId="434a5bf19aedd71b" providerId="LiveId" clId="{CF4D0A87-B081-48CB-A6C5-A36D29014121}" dt="2018-04-08T11:07:17.714" v="2362" actId="164"/>
          <ac:spMkLst>
            <pc:docMk/>
            <pc:sldMk cId="3110649099" sldId="285"/>
            <ac:spMk id="7" creationId="{B539F44B-A4FF-4D7E-8E5D-CB123641B3B2}"/>
          </ac:spMkLst>
        </pc:spChg>
        <pc:spChg chg="add mod">
          <ac:chgData name="" userId="434a5bf19aedd71b" providerId="LiveId" clId="{CF4D0A87-B081-48CB-A6C5-A36D29014121}" dt="2018-04-10T11:50:47.339" v="2668" actId="164"/>
          <ac:spMkLst>
            <pc:docMk/>
            <pc:sldMk cId="3110649099" sldId="285"/>
            <ac:spMk id="8" creationId="{06366989-4B12-4160-B9E6-41882E597B38}"/>
          </ac:spMkLst>
        </pc:spChg>
        <pc:spChg chg="add mod">
          <ac:chgData name="" userId="434a5bf19aedd71b" providerId="LiveId" clId="{CF4D0A87-B081-48CB-A6C5-A36D29014121}" dt="2018-04-08T11:07:17.714" v="2362" actId="164"/>
          <ac:spMkLst>
            <pc:docMk/>
            <pc:sldMk cId="3110649099" sldId="285"/>
            <ac:spMk id="8" creationId="{CD28BF46-1BE5-4503-A44E-DBF3F915E24A}"/>
          </ac:spMkLst>
        </pc:spChg>
        <pc:spChg chg="add mod">
          <ac:chgData name="" userId="434a5bf19aedd71b" providerId="LiveId" clId="{CF4D0A87-B081-48CB-A6C5-A36D29014121}" dt="2018-04-10T11:51:31.977" v="2672" actId="2711"/>
          <ac:spMkLst>
            <pc:docMk/>
            <pc:sldMk cId="3110649099" sldId="285"/>
            <ac:spMk id="9" creationId="{E10CEE80-AD32-41F4-89DA-D413DEC26693}"/>
          </ac:spMkLst>
        </pc:spChg>
        <pc:spChg chg="add mod">
          <ac:chgData name="" userId="434a5bf19aedd71b" providerId="LiveId" clId="{CF4D0A87-B081-48CB-A6C5-A36D29014121}" dt="2018-04-10T11:50:47.339" v="2668" actId="164"/>
          <ac:spMkLst>
            <pc:docMk/>
            <pc:sldMk cId="3110649099" sldId="285"/>
            <ac:spMk id="10" creationId="{B2F1505F-273B-450B-87C0-04EA1C9FCE14}"/>
          </ac:spMkLst>
        </pc:spChg>
        <pc:spChg chg="add mod">
          <ac:chgData name="" userId="434a5bf19aedd71b" providerId="LiveId" clId="{CF4D0A87-B081-48CB-A6C5-A36D29014121}" dt="2018-04-10T11:50:47.339" v="2668" actId="164"/>
          <ac:spMkLst>
            <pc:docMk/>
            <pc:sldMk cId="3110649099" sldId="285"/>
            <ac:spMk id="12" creationId="{DECE4F4C-90FE-4806-B37D-135D237DE219}"/>
          </ac:spMkLst>
        </pc:spChg>
        <pc:spChg chg="add mod">
          <ac:chgData name="" userId="434a5bf19aedd71b" providerId="LiveId" clId="{CF4D0A87-B081-48CB-A6C5-A36D29014121}" dt="2018-04-10T11:50:47.339" v="2668" actId="164"/>
          <ac:spMkLst>
            <pc:docMk/>
            <pc:sldMk cId="3110649099" sldId="285"/>
            <ac:spMk id="13" creationId="{28C2EF04-209C-483F-A2A8-F0CE042DD1CA}"/>
          </ac:spMkLst>
        </pc:spChg>
        <pc:grpChg chg="add del mod">
          <ac:chgData name="" userId="434a5bf19aedd71b" providerId="LiveId" clId="{CF4D0A87-B081-48CB-A6C5-A36D29014121}" dt="2018-04-08T11:15:29.240" v="2370" actId="478"/>
          <ac:grpSpMkLst>
            <pc:docMk/>
            <pc:sldMk cId="3110649099" sldId="285"/>
            <ac:grpSpMk id="9" creationId="{FC2AA87A-D5C4-438B-A916-D6D28F9C0CC6}"/>
          </ac:grpSpMkLst>
        </pc:grpChg>
        <pc:grpChg chg="add mod">
          <ac:chgData name="" userId="434a5bf19aedd71b" providerId="LiveId" clId="{CF4D0A87-B081-48CB-A6C5-A36D29014121}" dt="2018-04-10T11:50:22.317" v="2665" actId="164"/>
          <ac:grpSpMkLst>
            <pc:docMk/>
            <pc:sldMk cId="3110649099" sldId="285"/>
            <ac:grpSpMk id="14" creationId="{98E7C07D-2E93-435B-924E-18950BEAE489}"/>
          </ac:grpSpMkLst>
        </pc:grpChg>
        <pc:grpChg chg="add mod">
          <ac:chgData name="" userId="434a5bf19aedd71b" providerId="LiveId" clId="{CF4D0A87-B081-48CB-A6C5-A36D29014121}" dt="2018-04-10T11:51:14.948" v="2670" actId="1076"/>
          <ac:grpSpMkLst>
            <pc:docMk/>
            <pc:sldMk cId="3110649099" sldId="285"/>
            <ac:grpSpMk id="15" creationId="{7BB7459D-D313-4D25-B103-CA3941D0C35E}"/>
          </ac:grpSpMkLst>
        </pc:grpChg>
        <pc:picChg chg="add del mod">
          <ac:chgData name="" userId="434a5bf19aedd71b" providerId="LiveId" clId="{CF4D0A87-B081-48CB-A6C5-A36D29014121}" dt="2018-04-08T11:04:00.023" v="2341" actId="478"/>
          <ac:picMkLst>
            <pc:docMk/>
            <pc:sldMk cId="3110649099" sldId="285"/>
            <ac:picMk id="5" creationId="{30FAB465-85E5-4CCD-B2FA-191DE216FB76}"/>
          </ac:picMkLst>
        </pc:picChg>
        <pc:picChg chg="add del mod">
          <ac:chgData name="" userId="434a5bf19aedd71b" providerId="LiveId" clId="{CF4D0A87-B081-48CB-A6C5-A36D29014121}" dt="2018-04-10T11:41:58.460" v="2576" actId="478"/>
          <ac:picMkLst>
            <pc:docMk/>
            <pc:sldMk cId="3110649099" sldId="285"/>
            <ac:picMk id="6" creationId="{6E788F51-5C1C-4F16-9B47-E50CF39CDD9B}"/>
          </ac:picMkLst>
        </pc:picChg>
        <pc:picChg chg="add del mod">
          <ac:chgData name="" userId="434a5bf19aedd71b" providerId="LiveId" clId="{CF4D0A87-B081-48CB-A6C5-A36D29014121}" dt="2018-04-10T11:33:07.821" v="2547" actId="478"/>
          <ac:picMkLst>
            <pc:docMk/>
            <pc:sldMk cId="3110649099" sldId="285"/>
            <ac:picMk id="11" creationId="{F0E8BF39-49FF-4804-8EB2-EA1C8A70A3E7}"/>
          </ac:picMkLst>
        </pc:picChg>
        <pc:picChg chg="add del mod">
          <ac:chgData name="" userId="434a5bf19aedd71b" providerId="LiveId" clId="{CF4D0A87-B081-48CB-A6C5-A36D29014121}" dt="2018-04-08T11:01:47.437" v="2330" actId="478"/>
          <ac:picMkLst>
            <pc:docMk/>
            <pc:sldMk cId="3110649099" sldId="285"/>
            <ac:picMk id="1026" creationId="{805DA172-B6AF-4762-9770-C2BBF9F50FD0}"/>
          </ac:picMkLst>
        </pc:picChg>
        <pc:picChg chg="add del mod">
          <ac:chgData name="" userId="434a5bf19aedd71b" providerId="LiveId" clId="{CF4D0A87-B081-48CB-A6C5-A36D29014121}" dt="2018-04-08T11:15:27.449" v="2369" actId="478"/>
          <ac:picMkLst>
            <pc:docMk/>
            <pc:sldMk cId="3110649099" sldId="285"/>
            <ac:picMk id="1028" creationId="{94B84BAF-3BE9-4F85-9F72-EF9D206E5B54}"/>
          </ac:picMkLst>
        </pc:picChg>
        <pc:picChg chg="add del">
          <ac:chgData name="" userId="434a5bf19aedd71b" providerId="LiveId" clId="{CF4D0A87-B081-48CB-A6C5-A36D29014121}" dt="2018-04-10T11:44:13.659" v="2585" actId="478"/>
          <ac:picMkLst>
            <pc:docMk/>
            <pc:sldMk cId="3110649099" sldId="285"/>
            <ac:picMk id="1032" creationId="{CBD91E11-C807-4955-A880-359C538879AD}"/>
          </ac:picMkLst>
        </pc:picChg>
      </pc:sldChg>
      <pc:sldChg chg="delSp add setBg">
        <pc:chgData name="" userId="434a5bf19aedd71b" providerId="LiveId" clId="{CF4D0A87-B081-48CB-A6C5-A36D29014121}" dt="2018-04-08T11:16:26.255" v="2377" actId="478"/>
        <pc:sldMkLst>
          <pc:docMk/>
          <pc:sldMk cId="1188599928" sldId="286"/>
        </pc:sldMkLst>
        <pc:spChg chg="del">
          <ac:chgData name="" userId="434a5bf19aedd71b" providerId="LiveId" clId="{CF4D0A87-B081-48CB-A6C5-A36D29014121}" dt="2018-04-08T11:16:26.255" v="2377" actId="478"/>
          <ac:spMkLst>
            <pc:docMk/>
            <pc:sldMk cId="1188599928" sldId="286"/>
            <ac:spMk id="2" creationId="{CE60309D-90A6-4F82-A824-D32416CF5788}"/>
          </ac:spMkLst>
        </pc:spChg>
      </pc:sldChg>
      <pc:sldChg chg="addSp modSp add modAnim">
        <pc:chgData name="" userId="434a5bf19aedd71b" providerId="LiveId" clId="{CF4D0A87-B081-48CB-A6C5-A36D29014121}" dt="2018-04-10T11:52:53.162" v="2674" actId="20577"/>
        <pc:sldMkLst>
          <pc:docMk/>
          <pc:sldMk cId="2451636648" sldId="287"/>
        </pc:sldMkLst>
        <pc:spChg chg="mod">
          <ac:chgData name="" userId="434a5bf19aedd71b" providerId="LiveId" clId="{CF4D0A87-B081-48CB-A6C5-A36D29014121}" dt="2018-04-08T11:24:31.610" v="2506" actId="313"/>
          <ac:spMkLst>
            <pc:docMk/>
            <pc:sldMk cId="2451636648" sldId="287"/>
            <ac:spMk id="2" creationId="{4C58D7B0-29F7-4922-B205-3F380E099D00}"/>
          </ac:spMkLst>
        </pc:spChg>
        <pc:spChg chg="add mod">
          <ac:chgData name="" userId="434a5bf19aedd71b" providerId="LiveId" clId="{CF4D0A87-B081-48CB-A6C5-A36D29014121}" dt="2018-04-08T11:24:12.261" v="2501" actId="20577"/>
          <ac:spMkLst>
            <pc:docMk/>
            <pc:sldMk cId="2451636648" sldId="287"/>
            <ac:spMk id="3" creationId="{5AF33B4F-03BC-40E9-97A3-46CCF0BD7476}"/>
          </ac:spMkLst>
        </pc:spChg>
        <pc:spChg chg="add mod">
          <ac:chgData name="" userId="434a5bf19aedd71b" providerId="LiveId" clId="{CF4D0A87-B081-48CB-A6C5-A36D29014121}" dt="2018-04-08T11:24:14.681" v="2503" actId="20577"/>
          <ac:spMkLst>
            <pc:docMk/>
            <pc:sldMk cId="2451636648" sldId="287"/>
            <ac:spMk id="4" creationId="{85C55293-E8BA-4D44-84EF-60B641863CDB}"/>
          </ac:spMkLst>
        </pc:spChg>
        <pc:spChg chg="add mod">
          <ac:chgData name="" userId="434a5bf19aedd71b" providerId="LiveId" clId="{CF4D0A87-B081-48CB-A6C5-A36D29014121}" dt="2018-04-08T11:23:24.527" v="2487" actId="1076"/>
          <ac:spMkLst>
            <pc:docMk/>
            <pc:sldMk cId="2451636648" sldId="287"/>
            <ac:spMk id="5" creationId="{C24D1037-0987-437A-8282-3BF801C7A035}"/>
          </ac:spMkLst>
        </pc:spChg>
        <pc:spChg chg="add mod">
          <ac:chgData name="" userId="434a5bf19aedd71b" providerId="LiveId" clId="{CF4D0A87-B081-48CB-A6C5-A36D29014121}" dt="2018-04-08T11:23:56.225" v="2499" actId="20577"/>
          <ac:spMkLst>
            <pc:docMk/>
            <pc:sldMk cId="2451636648" sldId="287"/>
            <ac:spMk id="6" creationId="{F53A4240-8D81-4B69-8C8D-1FE139A07F2B}"/>
          </ac:spMkLst>
        </pc:spChg>
      </pc:sldChg>
      <pc:sldChg chg="addSp modSp add setBg">
        <pc:chgData name="" userId="434a5bf19aedd71b" providerId="LiveId" clId="{CF4D0A87-B081-48CB-A6C5-A36D29014121}" dt="2018-04-08T12:11:55.935" v="2511" actId="14100"/>
        <pc:sldMkLst>
          <pc:docMk/>
          <pc:sldMk cId="3385654809" sldId="288"/>
        </pc:sldMkLst>
        <pc:picChg chg="add mod">
          <ac:chgData name="" userId="434a5bf19aedd71b" providerId="LiveId" clId="{CF4D0A87-B081-48CB-A6C5-A36D29014121}" dt="2018-04-08T12:11:55.935" v="2511" actId="14100"/>
          <ac:picMkLst>
            <pc:docMk/>
            <pc:sldMk cId="3385654809" sldId="288"/>
            <ac:picMk id="2050" creationId="{1078C2B1-5650-4234-BBD3-FC7BE9DB44FA}"/>
          </ac:picMkLst>
        </pc:picChg>
      </pc:sldChg>
      <pc:sldChg chg="modSp add setBg">
        <pc:chgData name="" userId="434a5bf19aedd71b" providerId="LiveId" clId="{CF4D0A87-B081-48CB-A6C5-A36D29014121}" dt="2018-04-10T11:51:42.336" v="2673" actId="1076"/>
        <pc:sldMkLst>
          <pc:docMk/>
          <pc:sldMk cId="731786500" sldId="289"/>
        </pc:sldMkLst>
        <pc:picChg chg="mod">
          <ac:chgData name="" userId="434a5bf19aedd71b" providerId="LiveId" clId="{CF4D0A87-B081-48CB-A6C5-A36D29014121}" dt="2018-04-10T11:51:42.336" v="2673" actId="1076"/>
          <ac:picMkLst>
            <pc:docMk/>
            <pc:sldMk cId="731786500" sldId="289"/>
            <ac:picMk id="11" creationId="{F0E8BF39-49FF-4804-8EB2-EA1C8A70A3E7}"/>
          </ac:picMkLst>
        </pc:picChg>
      </pc:sldChg>
      <pc:sldChg chg="addSp delSp modSp add">
        <pc:chgData name="" userId="434a5bf19aedd71b" providerId="LiveId" clId="{CF4D0A87-B081-48CB-A6C5-A36D29014121}" dt="2018-04-16T10:25:15.371" v="3109"/>
        <pc:sldMkLst>
          <pc:docMk/>
          <pc:sldMk cId="3518583017" sldId="290"/>
        </pc:sldMkLst>
        <pc:spChg chg="del">
          <ac:chgData name="" userId="434a5bf19aedd71b" providerId="LiveId" clId="{CF4D0A87-B081-48CB-A6C5-A36D29014121}" dt="2018-04-10T11:53:59.791" v="2676" actId="255"/>
          <ac:spMkLst>
            <pc:docMk/>
            <pc:sldMk cId="3518583017" sldId="290"/>
            <ac:spMk id="2" creationId="{57D3B34A-D378-411A-ABE7-0EE43D41497D}"/>
          </ac:spMkLst>
        </pc:spChg>
        <pc:spChg chg="add mod">
          <ac:chgData name="" userId="434a5bf19aedd71b" providerId="LiveId" clId="{CF4D0A87-B081-48CB-A6C5-A36D29014121}" dt="2018-04-10T11:54:28.927" v="2717" actId="1076"/>
          <ac:spMkLst>
            <pc:docMk/>
            <pc:sldMk cId="3518583017" sldId="290"/>
            <ac:spMk id="3" creationId="{B0831C5F-8BE4-4F9C-BC7F-C1D0C16EEC9B}"/>
          </ac:spMkLst>
        </pc:spChg>
        <pc:spChg chg="add mod">
          <ac:chgData name="" userId="434a5bf19aedd71b" providerId="LiveId" clId="{CF4D0A87-B081-48CB-A6C5-A36D29014121}" dt="2018-04-16T10:25:15.371" v="3109"/>
          <ac:spMkLst>
            <pc:docMk/>
            <pc:sldMk cId="3518583017" sldId="290"/>
            <ac:spMk id="4" creationId="{FD9E78BB-7FA3-43B4-B247-11A762698022}"/>
          </ac:spMkLst>
        </pc:spChg>
      </pc:sldChg>
      <pc:sldChg chg="addSp delSp modSp add">
        <pc:chgData name="" userId="434a5bf19aedd71b" providerId="LiveId" clId="{CF4D0A87-B081-48CB-A6C5-A36D29014121}" dt="2018-04-16T10:25:39.925" v="3115"/>
        <pc:sldMkLst>
          <pc:docMk/>
          <pc:sldMk cId="5514033" sldId="291"/>
        </pc:sldMkLst>
        <pc:spChg chg="mod">
          <ac:chgData name="" userId="434a5bf19aedd71b" providerId="LiveId" clId="{CF4D0A87-B081-48CB-A6C5-A36D29014121}" dt="2018-04-10T12:21:33.223" v="2743" actId="255"/>
          <ac:spMkLst>
            <pc:docMk/>
            <pc:sldMk cId="5514033" sldId="291"/>
            <ac:spMk id="2" creationId="{57838B16-E816-4931-ACFC-2A09E7F401A1}"/>
          </ac:spMkLst>
        </pc:spChg>
        <pc:spChg chg="del mod">
          <ac:chgData name="" userId="434a5bf19aedd71b" providerId="LiveId" clId="{CF4D0A87-B081-48CB-A6C5-A36D29014121}" dt="2018-04-10T12:28:01.030" v="2747" actId="478"/>
          <ac:spMkLst>
            <pc:docMk/>
            <pc:sldMk cId="5514033" sldId="291"/>
            <ac:spMk id="3" creationId="{A7D8FFC4-CE8F-4EF4-B313-6CF6D7D8ABF6}"/>
          </ac:spMkLst>
        </pc:spChg>
        <pc:spChg chg="add del mod">
          <ac:chgData name="" userId="434a5bf19aedd71b" providerId="LiveId" clId="{CF4D0A87-B081-48CB-A6C5-A36D29014121}" dt="2018-04-10T12:28:03.049" v="2748" actId="478"/>
          <ac:spMkLst>
            <pc:docMk/>
            <pc:sldMk cId="5514033" sldId="291"/>
            <ac:spMk id="5" creationId="{0F82426F-967A-4995-A7CA-65E0377089C8}"/>
          </ac:spMkLst>
        </pc:spChg>
        <pc:spChg chg="add mod">
          <ac:chgData name="" userId="434a5bf19aedd71b" providerId="LiveId" clId="{CF4D0A87-B081-48CB-A6C5-A36D29014121}" dt="2018-04-16T10:25:39.925" v="3115"/>
          <ac:spMkLst>
            <pc:docMk/>
            <pc:sldMk cId="5514033" sldId="291"/>
            <ac:spMk id="6" creationId="{9CE5B4D6-83D5-4BD0-8472-5B4D545E268D}"/>
          </ac:spMkLst>
        </pc:spChg>
      </pc:sldChg>
      <pc:sldChg chg="modSp add">
        <pc:chgData name="" userId="434a5bf19aedd71b" providerId="LiveId" clId="{CF4D0A87-B081-48CB-A6C5-A36D29014121}" dt="2018-04-16T10:25:56.324" v="3116"/>
        <pc:sldMkLst>
          <pc:docMk/>
          <pc:sldMk cId="4098471378" sldId="292"/>
        </pc:sldMkLst>
        <pc:spChg chg="mod">
          <ac:chgData name="" userId="434a5bf19aedd71b" providerId="LiveId" clId="{CF4D0A87-B081-48CB-A6C5-A36D29014121}" dt="2018-04-10T12:36:17.421" v="2934" actId="20577"/>
          <ac:spMkLst>
            <pc:docMk/>
            <pc:sldMk cId="4098471378" sldId="292"/>
            <ac:spMk id="2" creationId="{57838B16-E816-4931-ACFC-2A09E7F401A1}"/>
          </ac:spMkLst>
        </pc:spChg>
        <pc:spChg chg="mod">
          <ac:chgData name="" userId="434a5bf19aedd71b" providerId="LiveId" clId="{CF4D0A87-B081-48CB-A6C5-A36D29014121}" dt="2018-04-16T10:25:56.324" v="3116"/>
          <ac:spMkLst>
            <pc:docMk/>
            <pc:sldMk cId="4098471378" sldId="292"/>
            <ac:spMk id="6" creationId="{9CE5B4D6-83D5-4BD0-8472-5B4D545E268D}"/>
          </ac:spMkLst>
        </pc:spChg>
      </pc:sldChg>
      <pc:sldChg chg="addSp delSp modSp add ord setBg">
        <pc:chgData name="" userId="434a5bf19aedd71b" providerId="LiveId" clId="{CF4D0A87-B081-48CB-A6C5-A36D29014121}" dt="2018-04-11T13:58:09.250" v="2945" actId="1076"/>
        <pc:sldMkLst>
          <pc:docMk/>
          <pc:sldMk cId="3430829102" sldId="293"/>
        </pc:sldMkLst>
        <pc:spChg chg="del">
          <ac:chgData name="" userId="434a5bf19aedd71b" providerId="LiveId" clId="{CF4D0A87-B081-48CB-A6C5-A36D29014121}" dt="2018-04-11T11:58:47.814" v="2940" actId="478"/>
          <ac:spMkLst>
            <pc:docMk/>
            <pc:sldMk cId="3430829102" sldId="293"/>
            <ac:spMk id="2" creationId="{DAFDCD21-AC8A-4482-B6DB-41CF9D4C12C0}"/>
          </ac:spMkLst>
        </pc:spChg>
        <pc:spChg chg="del">
          <ac:chgData name="" userId="434a5bf19aedd71b" providerId="LiveId" clId="{CF4D0A87-B081-48CB-A6C5-A36D29014121}" dt="2018-04-11T11:58:45.118" v="2939" actId="478"/>
          <ac:spMkLst>
            <pc:docMk/>
            <pc:sldMk cId="3430829102" sldId="293"/>
            <ac:spMk id="3" creationId="{706DF80A-F12F-4E31-A5AF-B3B1CC45C12B}"/>
          </ac:spMkLst>
        </pc:spChg>
        <pc:picChg chg="add mod">
          <ac:chgData name="" userId="434a5bf19aedd71b" providerId="LiveId" clId="{CF4D0A87-B081-48CB-A6C5-A36D29014121}" dt="2018-04-11T11:58:52.793" v="2943" actId="14100"/>
          <ac:picMkLst>
            <pc:docMk/>
            <pc:sldMk cId="3430829102" sldId="293"/>
            <ac:picMk id="4" creationId="{904FEFE4-E716-498F-91E9-63B98D32DBEC}"/>
          </ac:picMkLst>
        </pc:picChg>
      </pc:sldChg>
      <pc:sldChg chg="addSp delSp modSp add">
        <pc:chgData name="" userId="434a5bf19aedd71b" providerId="LiveId" clId="{CF4D0A87-B081-48CB-A6C5-A36D29014121}" dt="2018-04-12T11:21:14.467" v="2955" actId="1076"/>
        <pc:sldMkLst>
          <pc:docMk/>
          <pc:sldMk cId="585818791" sldId="294"/>
        </pc:sldMkLst>
        <pc:picChg chg="add del mod">
          <ac:chgData name="" userId="434a5bf19aedd71b" providerId="LiveId" clId="{CF4D0A87-B081-48CB-A6C5-A36D29014121}" dt="2018-04-12T11:20:38.448" v="2951" actId="478"/>
          <ac:picMkLst>
            <pc:docMk/>
            <pc:sldMk cId="585818791" sldId="294"/>
            <ac:picMk id="2" creationId="{61618B9B-25F8-43B7-AD5F-A80537E72727}"/>
          </ac:picMkLst>
        </pc:picChg>
        <pc:picChg chg="add mod">
          <ac:chgData name="" userId="434a5bf19aedd71b" providerId="LiveId" clId="{CF4D0A87-B081-48CB-A6C5-A36D29014121}" dt="2018-04-12T11:21:14.467" v="2955" actId="1076"/>
          <ac:picMkLst>
            <pc:docMk/>
            <pc:sldMk cId="585818791" sldId="294"/>
            <ac:picMk id="3" creationId="{4575035B-2D12-4A93-83A4-4A7FE1B39E89}"/>
          </ac:picMkLst>
        </pc:picChg>
        <pc:picChg chg="del">
          <ac:chgData name="" userId="434a5bf19aedd71b" providerId="LiveId" clId="{CF4D0A87-B081-48CB-A6C5-A36D29014121}" dt="2018-04-11T13:58:17.174" v="2946" actId="478"/>
          <ac:picMkLst>
            <pc:docMk/>
            <pc:sldMk cId="585818791" sldId="294"/>
            <ac:picMk id="4" creationId="{904FEFE4-E716-498F-91E9-63B98D32DBEC}"/>
          </ac:picMkLst>
        </pc:picChg>
      </pc:sldChg>
      <pc:sldChg chg="addSp delSp modSp add">
        <pc:chgData name="" userId="434a5bf19aedd71b" providerId="LiveId" clId="{CF4D0A87-B081-48CB-A6C5-A36D29014121}" dt="2018-04-15T05:29:17.585" v="3026" actId="1076"/>
        <pc:sldMkLst>
          <pc:docMk/>
          <pc:sldMk cId="276377828" sldId="295"/>
        </pc:sldMkLst>
        <pc:spChg chg="mod">
          <ac:chgData name="" userId="434a5bf19aedd71b" providerId="LiveId" clId="{CF4D0A87-B081-48CB-A6C5-A36D29014121}" dt="2018-04-12T13:04:48.852" v="2989" actId="255"/>
          <ac:spMkLst>
            <pc:docMk/>
            <pc:sldMk cId="276377828" sldId="295"/>
            <ac:spMk id="2" creationId="{DDE0DDD5-7986-4872-A047-E606D94D853D}"/>
          </ac:spMkLst>
        </pc:spChg>
        <pc:spChg chg="add mod">
          <ac:chgData name="" userId="434a5bf19aedd71b" providerId="LiveId" clId="{CF4D0A87-B081-48CB-A6C5-A36D29014121}" dt="2018-04-15T05:29:17.585" v="3026" actId="1076"/>
          <ac:spMkLst>
            <pc:docMk/>
            <pc:sldMk cId="276377828" sldId="295"/>
            <ac:spMk id="3" creationId="{20264F3C-F078-4B05-ADB0-D8FE4C65CD2D}"/>
          </ac:spMkLst>
        </pc:spChg>
        <pc:spChg chg="del">
          <ac:chgData name="" userId="434a5bf19aedd71b" providerId="LiveId" clId="{CF4D0A87-B081-48CB-A6C5-A36D29014121}" dt="2018-04-12T11:22:43.061" v="2988" actId="478"/>
          <ac:spMkLst>
            <pc:docMk/>
            <pc:sldMk cId="276377828" sldId="295"/>
            <ac:spMk id="3" creationId="{22742653-5512-4CC9-8750-5937BA4CAB81}"/>
          </ac:spMkLst>
        </pc:spChg>
        <pc:picChg chg="add mod">
          <ac:chgData name="" userId="434a5bf19aedd71b" providerId="LiveId" clId="{CF4D0A87-B081-48CB-A6C5-A36D29014121}" dt="2018-04-15T05:29:17.585" v="3026" actId="1076"/>
          <ac:picMkLst>
            <pc:docMk/>
            <pc:sldMk cId="276377828" sldId="295"/>
            <ac:picMk id="1026" creationId="{583C1F5B-5ED7-4A28-AAD2-6693F0B19BE8}"/>
          </ac:picMkLst>
        </pc:picChg>
      </pc:sldChg>
      <pc:sldChg chg="addSp delSp modSp add setBg delAnim modAnim">
        <pc:chgData name="" userId="434a5bf19aedd71b" providerId="LiveId" clId="{CF4D0A87-B081-48CB-A6C5-A36D29014121}" dt="2018-04-14T11:39:37.871" v="3007" actId="931"/>
        <pc:sldMkLst>
          <pc:docMk/>
          <pc:sldMk cId="1943171931" sldId="296"/>
        </pc:sldMkLst>
        <pc:spChg chg="del">
          <ac:chgData name="" userId="434a5bf19aedd71b" providerId="LiveId" clId="{CF4D0A87-B081-48CB-A6C5-A36D29014121}" dt="2018-04-14T01:44:46.718" v="2999" actId="478"/>
          <ac:spMkLst>
            <pc:docMk/>
            <pc:sldMk cId="1943171931" sldId="296"/>
            <ac:spMk id="2" creationId="{B51920BF-18BC-4721-B560-A54B653E4869}"/>
          </ac:spMkLst>
        </pc:spChg>
        <pc:spChg chg="del">
          <ac:chgData name="" userId="434a5bf19aedd71b" providerId="LiveId" clId="{CF4D0A87-B081-48CB-A6C5-A36D29014121}" dt="2018-04-14T01:44:45.389" v="2998" actId="478"/>
          <ac:spMkLst>
            <pc:docMk/>
            <pc:sldMk cId="1943171931" sldId="296"/>
            <ac:spMk id="3" creationId="{AC5CAA0C-A3CE-4C3E-8653-02C685D04D86}"/>
          </ac:spMkLst>
        </pc:spChg>
        <pc:picChg chg="add del mod">
          <ac:chgData name="" userId="434a5bf19aedd71b" providerId="LiveId" clId="{CF4D0A87-B081-48CB-A6C5-A36D29014121}" dt="2018-04-14T01:54:48.140" v="3006" actId="478"/>
          <ac:picMkLst>
            <pc:docMk/>
            <pc:sldMk cId="1943171931" sldId="296"/>
            <ac:picMk id="4" creationId="{16AD020C-8ADA-4F19-8B7F-DB24EC7ABA25}"/>
          </ac:picMkLst>
        </pc:picChg>
        <pc:picChg chg="add mod">
          <ac:chgData name="" userId="434a5bf19aedd71b" providerId="LiveId" clId="{CF4D0A87-B081-48CB-A6C5-A36D29014121}" dt="2018-04-14T11:39:37.871" v="3007" actId="931"/>
          <ac:picMkLst>
            <pc:docMk/>
            <pc:sldMk cId="1943171931" sldId="296"/>
            <ac:picMk id="6" creationId="{1CEF2F69-DE0B-455D-BAA9-87FDFC6D1684}"/>
          </ac:picMkLst>
        </pc:picChg>
      </pc:sldChg>
      <pc:sldChg chg="addSp delSp modSp add setBg">
        <pc:chgData name="" userId="434a5bf19aedd71b" providerId="LiveId" clId="{CF4D0A87-B081-48CB-A6C5-A36D29014121}" dt="2018-04-15T05:38:59.542" v="3034" actId="14100"/>
        <pc:sldMkLst>
          <pc:docMk/>
          <pc:sldMk cId="3402136180" sldId="297"/>
        </pc:sldMkLst>
        <pc:spChg chg="del">
          <ac:chgData name="" userId="434a5bf19aedd71b" providerId="LiveId" clId="{CF4D0A87-B081-48CB-A6C5-A36D29014121}" dt="2018-04-15T05:29:38.363" v="3029" actId="478"/>
          <ac:spMkLst>
            <pc:docMk/>
            <pc:sldMk cId="3402136180" sldId="297"/>
            <ac:spMk id="2" creationId="{B6DBB2A5-5267-4869-94A0-B410DCF3C4EC}"/>
          </ac:spMkLst>
        </pc:spChg>
        <pc:spChg chg="del">
          <ac:chgData name="" userId="434a5bf19aedd71b" providerId="LiveId" clId="{CF4D0A87-B081-48CB-A6C5-A36D29014121}" dt="2018-04-15T05:29:39.780" v="3030" actId="478"/>
          <ac:spMkLst>
            <pc:docMk/>
            <pc:sldMk cId="3402136180" sldId="297"/>
            <ac:spMk id="3" creationId="{498A301F-D140-4C6C-9FDE-973F2335BBB1}"/>
          </ac:spMkLst>
        </pc:spChg>
        <pc:picChg chg="add del mod">
          <ac:chgData name="" userId="434a5bf19aedd71b" providerId="LiveId" clId="{CF4D0A87-B081-48CB-A6C5-A36D29014121}" dt="2018-04-15T05:30:13.154" v="3032" actId="478"/>
          <ac:picMkLst>
            <pc:docMk/>
            <pc:sldMk cId="3402136180" sldId="297"/>
            <ac:picMk id="5" creationId="{26AFBE7D-ACB9-4BA5-A2E4-4ECC5F2643D1}"/>
          </ac:picMkLst>
        </pc:picChg>
        <pc:picChg chg="add mod">
          <ac:chgData name="" userId="434a5bf19aedd71b" providerId="LiveId" clId="{CF4D0A87-B081-48CB-A6C5-A36D29014121}" dt="2018-04-15T05:38:59.542" v="3034" actId="14100"/>
          <ac:picMkLst>
            <pc:docMk/>
            <pc:sldMk cId="3402136180" sldId="297"/>
            <ac:picMk id="7" creationId="{52275794-A898-46EB-BEF0-BD509698306E}"/>
          </ac:picMkLst>
        </pc:picChg>
      </pc:sldChg>
      <pc:sldChg chg="addSp delSp modSp add">
        <pc:chgData name="" userId="434a5bf19aedd71b" providerId="LiveId" clId="{CF4D0A87-B081-48CB-A6C5-A36D29014121}" dt="2018-04-15T05:43:40.841" v="3045" actId="255"/>
        <pc:sldMkLst>
          <pc:docMk/>
          <pc:sldMk cId="1511055351" sldId="298"/>
        </pc:sldMkLst>
        <pc:spChg chg="del">
          <ac:chgData name="" userId="434a5bf19aedd71b" providerId="LiveId" clId="{CF4D0A87-B081-48CB-A6C5-A36D29014121}" dt="2018-04-15T05:43:20.451" v="3036" actId="255"/>
          <ac:spMkLst>
            <pc:docMk/>
            <pc:sldMk cId="1511055351" sldId="298"/>
            <ac:spMk id="2" creationId="{921428C2-7C38-4F5B-82D7-FB5C851D68BB}"/>
          </ac:spMkLst>
        </pc:spChg>
        <pc:spChg chg="del">
          <ac:chgData name="" userId="434a5bf19aedd71b" providerId="LiveId" clId="{CF4D0A87-B081-48CB-A6C5-A36D29014121}" dt="2018-04-15T05:43:20.451" v="3036" actId="255"/>
          <ac:spMkLst>
            <pc:docMk/>
            <pc:sldMk cId="1511055351" sldId="298"/>
            <ac:spMk id="3" creationId="{2698B81F-2761-47B4-8124-541BBE570EEB}"/>
          </ac:spMkLst>
        </pc:spChg>
        <pc:spChg chg="add mod">
          <ac:chgData name="" userId="434a5bf19aedd71b" providerId="LiveId" clId="{CF4D0A87-B081-48CB-A6C5-A36D29014121}" dt="2018-04-15T05:43:40.841" v="3045" actId="255"/>
          <ac:spMkLst>
            <pc:docMk/>
            <pc:sldMk cId="1511055351" sldId="298"/>
            <ac:spMk id="4" creationId="{E45886E9-2EA4-4686-B51B-2133D363392F}"/>
          </ac:spMkLst>
        </pc:spChg>
        <pc:spChg chg="add del mod">
          <ac:chgData name="" userId="434a5bf19aedd71b" providerId="LiveId" clId="{CF4D0A87-B081-48CB-A6C5-A36D29014121}" dt="2018-04-15T05:43:24.688" v="3037" actId="478"/>
          <ac:spMkLst>
            <pc:docMk/>
            <pc:sldMk cId="1511055351" sldId="298"/>
            <ac:spMk id="5" creationId="{E85B8781-CD0E-489C-834A-05FC4CE7020F}"/>
          </ac:spMkLst>
        </pc:spChg>
      </pc:sldChg>
      <pc:sldChg chg="addSp modSp add">
        <pc:chgData name="" userId="434a5bf19aedd71b" providerId="LiveId" clId="{CF4D0A87-B081-48CB-A6C5-A36D29014121}" dt="2018-04-15T05:44:31.842" v="3059" actId="1076"/>
        <pc:sldMkLst>
          <pc:docMk/>
          <pc:sldMk cId="3352519560" sldId="299"/>
        </pc:sldMkLst>
        <pc:spChg chg="mod">
          <ac:chgData name="" userId="434a5bf19aedd71b" providerId="LiveId" clId="{CF4D0A87-B081-48CB-A6C5-A36D29014121}" dt="2018-04-15T05:44:07.022" v="3057" actId="1076"/>
          <ac:spMkLst>
            <pc:docMk/>
            <pc:sldMk cId="3352519560" sldId="299"/>
            <ac:spMk id="4" creationId="{E45886E9-2EA4-4686-B51B-2133D363392F}"/>
          </ac:spMkLst>
        </pc:spChg>
        <pc:spChg chg="add mod">
          <ac:chgData name="" userId="434a5bf19aedd71b" providerId="LiveId" clId="{CF4D0A87-B081-48CB-A6C5-A36D29014121}" dt="2018-04-15T05:44:31.842" v="3059" actId="1076"/>
          <ac:spMkLst>
            <pc:docMk/>
            <pc:sldMk cId="3352519560" sldId="299"/>
            <ac:spMk id="5" creationId="{30972350-AA23-425B-91BD-8F6637A67A39}"/>
          </ac:spMkLst>
        </pc:spChg>
        <pc:spChg chg="add mod">
          <ac:chgData name="" userId="434a5bf19aedd71b" providerId="LiveId" clId="{CF4D0A87-B081-48CB-A6C5-A36D29014121}" dt="2018-04-15T05:44:31.842" v="3059" actId="1076"/>
          <ac:spMkLst>
            <pc:docMk/>
            <pc:sldMk cId="3352519560" sldId="299"/>
            <ac:spMk id="6" creationId="{745F1C7F-08C8-4AFF-B4C2-73F8DA6A516D}"/>
          </ac:spMkLst>
        </pc:spChg>
        <pc:picChg chg="add mod">
          <ac:chgData name="" userId="434a5bf19aedd71b" providerId="LiveId" clId="{CF4D0A87-B081-48CB-A6C5-A36D29014121}" dt="2018-04-15T05:44:31.842" v="3059" actId="1076"/>
          <ac:picMkLst>
            <pc:docMk/>
            <pc:sldMk cId="3352519560" sldId="299"/>
            <ac:picMk id="3" creationId="{C3BC0C18-1351-46FA-B304-791853C5D4B5}"/>
          </ac:picMkLst>
        </pc:picChg>
      </pc:sldChg>
      <pc:sldChg chg="addSp delSp modSp add setBg modAnim modNotesTx">
        <pc:chgData name="" userId="434a5bf19aedd71b" providerId="LiveId" clId="{CF4D0A87-B081-48CB-A6C5-A36D29014121}" dt="2018-04-16T10:33:08.314" v="3243" actId="20577"/>
        <pc:sldMkLst>
          <pc:docMk/>
          <pc:sldMk cId="1229955155" sldId="300"/>
        </pc:sldMkLst>
        <pc:spChg chg="mod">
          <ac:chgData name="" userId="434a5bf19aedd71b" providerId="LiveId" clId="{CF4D0A87-B081-48CB-A6C5-A36D29014121}" dt="2018-04-16T10:13:43.263" v="3090" actId="255"/>
          <ac:spMkLst>
            <pc:docMk/>
            <pc:sldMk cId="1229955155" sldId="300"/>
            <ac:spMk id="2" creationId="{49FD0112-CA0B-42EB-A0DE-1B8817B1D637}"/>
          </ac:spMkLst>
        </pc:spChg>
        <pc:spChg chg="del">
          <ac:chgData name="" userId="434a5bf19aedd71b" providerId="LiveId" clId="{CF4D0A87-B081-48CB-A6C5-A36D29014121}" dt="2018-04-16T10:13:45.993" v="3091" actId="478"/>
          <ac:spMkLst>
            <pc:docMk/>
            <pc:sldMk cId="1229955155" sldId="300"/>
            <ac:spMk id="3" creationId="{55E66EFD-B362-4013-8019-2A7532CF31D1}"/>
          </ac:spMkLst>
        </pc:spChg>
        <pc:spChg chg="add mod">
          <ac:chgData name="" userId="434a5bf19aedd71b" providerId="LiveId" clId="{CF4D0A87-B081-48CB-A6C5-A36D29014121}" dt="2018-04-16T10:22:31.646" v="3097" actId="1076"/>
          <ac:spMkLst>
            <pc:docMk/>
            <pc:sldMk cId="1229955155" sldId="300"/>
            <ac:spMk id="4" creationId="{2D479580-26BF-4172-8099-95803FB8A9E1}"/>
          </ac:spMkLst>
        </pc:spChg>
        <pc:spChg chg="add mod">
          <ac:chgData name="" userId="434a5bf19aedd71b" providerId="LiveId" clId="{CF4D0A87-B081-48CB-A6C5-A36D29014121}" dt="2018-04-16T10:31:03.931" v="3179" actId="1035"/>
          <ac:spMkLst>
            <pc:docMk/>
            <pc:sldMk cId="1229955155" sldId="300"/>
            <ac:spMk id="5" creationId="{3ED24B71-779E-4169-BA79-DE023D051721}"/>
          </ac:spMkLst>
        </pc:spChg>
        <pc:spChg chg="add mod">
          <ac:chgData name="" userId="434a5bf19aedd71b" providerId="LiveId" clId="{CF4D0A87-B081-48CB-A6C5-A36D29014121}" dt="2018-04-16T10:31:15.958" v="3208" actId="1035"/>
          <ac:spMkLst>
            <pc:docMk/>
            <pc:sldMk cId="1229955155" sldId="300"/>
            <ac:spMk id="6" creationId="{CBE1D964-393B-431B-B1BF-1991218F07EE}"/>
          </ac:spMkLst>
        </pc:spChg>
        <pc:spChg chg="add mod">
          <ac:chgData name="" userId="434a5bf19aedd71b" providerId="LiveId" clId="{CF4D0A87-B081-48CB-A6C5-A36D29014121}" dt="2018-04-16T10:31:21.894" v="3222" actId="1036"/>
          <ac:spMkLst>
            <pc:docMk/>
            <pc:sldMk cId="1229955155" sldId="300"/>
            <ac:spMk id="7" creationId="{0013451C-D417-4DFB-97B6-BF8ABED3DDDA}"/>
          </ac:spMkLst>
        </pc:spChg>
        <pc:spChg chg="add del">
          <ac:chgData name="" userId="434a5bf19aedd71b" providerId="LiveId" clId="{CF4D0A87-B081-48CB-A6C5-A36D29014121}" dt="2018-04-16T10:30:08.394" v="3146"/>
          <ac:spMkLst>
            <pc:docMk/>
            <pc:sldMk cId="1229955155" sldId="300"/>
            <ac:spMk id="8" creationId="{BF543966-AAB8-4DD1-AC59-716515D71F75}"/>
          </ac:spMkLst>
        </pc:spChg>
        <pc:spChg chg="add del">
          <ac:chgData name="" userId="434a5bf19aedd71b" providerId="LiveId" clId="{CF4D0A87-B081-48CB-A6C5-A36D29014121}" dt="2018-04-16T10:30:15.409" v="3148"/>
          <ac:spMkLst>
            <pc:docMk/>
            <pc:sldMk cId="1229955155" sldId="300"/>
            <ac:spMk id="9" creationId="{8AE90727-F599-4DD6-B3F8-0C597EE1CFB3}"/>
          </ac:spMkLst>
        </pc:spChg>
        <pc:spChg chg="add mod">
          <ac:chgData name="" userId="434a5bf19aedd71b" providerId="LiveId" clId="{CF4D0A87-B081-48CB-A6C5-A36D29014121}" dt="2018-04-16T10:31:27.551" v="3237" actId="1035"/>
          <ac:spMkLst>
            <pc:docMk/>
            <pc:sldMk cId="1229955155" sldId="300"/>
            <ac:spMk id="10" creationId="{E97C925B-5894-4A75-9265-7452384402F8}"/>
          </ac:spMkLst>
        </pc:spChg>
      </pc:sldChg>
      <pc:sldMasterChg chg="delSldLayout">
        <pc:chgData name="" userId="434a5bf19aedd71b" providerId="LiveId" clId="{CF4D0A87-B081-48CB-A6C5-A36D29014121}" dt="2018-04-01T12:22:17.620" v="306" actId="2696"/>
        <pc:sldMasterMkLst>
          <pc:docMk/>
          <pc:sldMasterMk cId="965938511" sldId="2147483756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293A5-C82C-4F7B-B40C-690FE2BE1B5F}" type="datetimeFigureOut">
              <a:rPr lang="en-AU" smtClean="0"/>
              <a:t>16/04/2018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3803-8A48-4301-95AB-A08DA049D4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17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F3803-8A48-4301-95AB-A08DA049D40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449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F3803-8A48-4301-95AB-A08DA049D40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03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F3803-8A48-4301-95AB-A08DA049D40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8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F3803-8A48-4301-95AB-A08DA049D402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29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like the DNS prefetch method,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preconnect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resolve the DNS but it will also make the TCP handshake, and optional TLS negotiation.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prefetching technique helps identify the resources that are the highest priority and should be requested before prefetched items.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like opening the URL in a hidden tab – all the resources are downloaded, the DOM is created, the page is laid out, the CSS is applied, the JavaScript is executed, etc.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F3803-8A48-4301-95AB-A08DA049D402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0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2316833" y="2212733"/>
            <a:ext cx="755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316833" y="3583537"/>
            <a:ext cx="7558400" cy="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867">
                <a:solidFill>
                  <a:srgbClr val="FF99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31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730600" y="0"/>
            <a:ext cx="6730800" cy="1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2334400" y="2017333"/>
            <a:ext cx="75232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◍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62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730600" y="0"/>
            <a:ext cx="6730800" cy="1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664900" y="2026133"/>
            <a:ext cx="4301600" cy="4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◍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6225504" y="2026133"/>
            <a:ext cx="4301600" cy="4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◍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6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730600" y="0"/>
            <a:ext cx="6730800" cy="1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068433" y="2027967"/>
            <a:ext cx="3213600" cy="4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◍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4446515" y="2027967"/>
            <a:ext cx="3213600" cy="4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◍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7824596" y="2027967"/>
            <a:ext cx="3213600" cy="4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◍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52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730600" y="0"/>
            <a:ext cx="6730800" cy="1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04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09600" y="5347203"/>
            <a:ext cx="10972800" cy="15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55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 half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6104800" y="0"/>
            <a:ext cx="6087200" cy="68580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4" name="Shape 234"/>
          <p:cNvGrpSpPr/>
          <p:nvPr/>
        </p:nvGrpSpPr>
        <p:grpSpPr>
          <a:xfrm>
            <a:off x="-102405" y="-485474"/>
            <a:ext cx="12656288" cy="7819892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810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30600" y="0"/>
            <a:ext cx="6730800" cy="1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4400" y="2017333"/>
            <a:ext cx="75232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59385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6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&amp;ehk=518x9rw0WpAfDepDimVNVw&amp;r=0&amp;pid=OfficeInsert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E9663-34CB-41AA-8CED-AB059374C460}"/>
              </a:ext>
            </a:extLst>
          </p:cNvPr>
          <p:cNvSpPr txBox="1"/>
          <p:nvPr/>
        </p:nvSpPr>
        <p:spPr>
          <a:xfrm>
            <a:off x="304030" y="2428973"/>
            <a:ext cx="5791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>
                <a:solidFill>
                  <a:schemeClr val="bg1"/>
                </a:solidFill>
                <a:latin typeface="Nixie One"/>
                <a:cs typeface="Calibri" panose="020F0502020204030204" pitchFamily="34" charset="0"/>
              </a:rPr>
              <a:t>From A to PWA </a:t>
            </a:r>
          </a:p>
          <a:p>
            <a:pPr algn="ctr"/>
            <a:r>
              <a:rPr lang="en-AU" sz="5400" dirty="0">
                <a:solidFill>
                  <a:schemeClr val="bg1"/>
                </a:solidFill>
                <a:latin typeface="Nixie One"/>
                <a:cs typeface="Calibri" panose="020F0502020204030204" pitchFamily="34" charset="0"/>
              </a:rPr>
              <a:t>the life ahead </a:t>
            </a:r>
          </a:p>
          <a:p>
            <a:pPr algn="ctr"/>
            <a:r>
              <a:rPr lang="en-AU" sz="5400" dirty="0">
                <a:solidFill>
                  <a:schemeClr val="bg1"/>
                </a:solidFill>
                <a:latin typeface="Nixie One"/>
                <a:cs typeface="Calibri" panose="020F0502020204030204" pitchFamily="34" charset="0"/>
              </a:rPr>
              <a:t>of us</a:t>
            </a:r>
          </a:p>
        </p:txBody>
      </p:sp>
      <p:pic>
        <p:nvPicPr>
          <p:cNvPr id="4" name="Picture 3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DCC33F42-9C36-4A6F-A4EE-C598346F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62" y="2792292"/>
            <a:ext cx="1461887" cy="15320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7F96-7FA3-4B5F-901E-2D14BE403209}"/>
              </a:ext>
            </a:extLst>
          </p:cNvPr>
          <p:cNvSpPr txBox="1"/>
          <p:nvPr/>
        </p:nvSpPr>
        <p:spPr>
          <a:xfrm>
            <a:off x="8305320" y="31207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Yaser Adel Mehraban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9D13F-5A49-4268-BC6E-0FDE7F5F61D5}"/>
              </a:ext>
            </a:extLst>
          </p:cNvPr>
          <p:cNvSpPr txBox="1"/>
          <p:nvPr/>
        </p:nvSpPr>
        <p:spPr>
          <a:xfrm>
            <a:off x="8305320" y="3721634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AU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yashints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5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426-5FEF-4BE4-A8BC-EF2F1D5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Fetch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C4BD-4CF0-4A52-A888-BF2131AFE2E7}"/>
              </a:ext>
            </a:extLst>
          </p:cNvPr>
          <p:cNvSpPr/>
          <p:nvPr/>
        </p:nvSpPr>
        <p:spPr>
          <a:xfrm>
            <a:off x="1430216" y="228959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'fetch'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r>
              <a:rPr lang="en-AU" sz="2400" dirty="0">
                <a:solidFill>
                  <a:srgbClr val="569CD6"/>
                </a:solidFill>
                <a:latin typeface="Operator Mono"/>
              </a:rPr>
              <a:t>      new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4EC9B0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'Hello'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3778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2926-8A5E-4F2D-9F78-994BDCA7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Show check update on reload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19422-9491-4D18-A4C5-20D5053F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3"/>
            <a:ext cx="12192000" cy="67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ge">
            <a:extLst>
              <a:ext uri="{FF2B5EF4-FFF2-40B4-BE49-F238E27FC236}">
                <a16:creationId xmlns:a16="http://schemas.microsoft.com/office/drawing/2014/main" id="{6B96081A-1B52-41FF-B9B9-EE2182435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77" y="2525605"/>
            <a:ext cx="1383323" cy="13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E1986-9C82-478C-86C1-ACA87C0D162C}"/>
              </a:ext>
            </a:extLst>
          </p:cNvPr>
          <p:cNvSpPr txBox="1"/>
          <p:nvPr/>
        </p:nvSpPr>
        <p:spPr>
          <a:xfrm>
            <a:off x="2236714" y="409649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latin typeface="Futura Lt BT" panose="020B0402020204020303" pitchFamily="34" charset="0"/>
              </a:rPr>
              <a:t>Page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E0E2F60-5584-4280-8531-0373E1ED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633" y="2351304"/>
            <a:ext cx="2022229" cy="20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672DA-44CB-4B33-8CE7-E8EB4ACF10C9}"/>
              </a:ext>
            </a:extLst>
          </p:cNvPr>
          <p:cNvSpPr txBox="1"/>
          <p:nvPr/>
        </p:nvSpPr>
        <p:spPr>
          <a:xfrm>
            <a:off x="8713714" y="410822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latin typeface="Futura Lt BT" panose="020B0402020204020303" pitchFamily="34" charset="0"/>
              </a:rPr>
              <a:t>Network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03723B-D8E0-4444-9923-D61D21C49F72}"/>
              </a:ext>
            </a:extLst>
          </p:cNvPr>
          <p:cNvCxnSpPr>
            <a:cxnSpLocks/>
          </p:cNvCxnSpPr>
          <p:nvPr/>
        </p:nvCxnSpPr>
        <p:spPr>
          <a:xfrm>
            <a:off x="3498980" y="3060441"/>
            <a:ext cx="1562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5614A2-0449-4BDD-BF02-01A4F758FAD7}"/>
              </a:ext>
            </a:extLst>
          </p:cNvPr>
          <p:cNvCxnSpPr/>
          <p:nvPr/>
        </p:nvCxnSpPr>
        <p:spPr>
          <a:xfrm flipH="1">
            <a:off x="7011955" y="3610947"/>
            <a:ext cx="14936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8959 -0.00139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28776 -3.7037E-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4D5E423-A1E6-4973-B25F-F3536D2C4312}"/>
              </a:ext>
            </a:extLst>
          </p:cNvPr>
          <p:cNvSpPr/>
          <p:nvPr/>
        </p:nvSpPr>
        <p:spPr>
          <a:xfrm>
            <a:off x="1446245" y="2206690"/>
            <a:ext cx="5663682" cy="16033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Image result for page">
            <a:extLst>
              <a:ext uri="{FF2B5EF4-FFF2-40B4-BE49-F238E27FC236}">
                <a16:creationId xmlns:a16="http://schemas.microsoft.com/office/drawing/2014/main" id="{6B96081A-1B52-41FF-B9B9-EE2182435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21" y="2328705"/>
            <a:ext cx="1383323" cy="13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E1986-9C82-478C-86C1-ACA87C0D162C}"/>
              </a:ext>
            </a:extLst>
          </p:cNvPr>
          <p:cNvSpPr txBox="1"/>
          <p:nvPr/>
        </p:nvSpPr>
        <p:spPr>
          <a:xfrm>
            <a:off x="1938134" y="3755931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latin typeface="Futura Lt BT" panose="020B0402020204020303" pitchFamily="34" charset="0"/>
              </a:rPr>
              <a:t>Page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E0E2F60-5584-4280-8531-0373E1ED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92" y="2010737"/>
            <a:ext cx="2022229" cy="20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672DA-44CB-4B33-8CE7-E8EB4ACF10C9}"/>
              </a:ext>
            </a:extLst>
          </p:cNvPr>
          <p:cNvSpPr txBox="1"/>
          <p:nvPr/>
        </p:nvSpPr>
        <p:spPr>
          <a:xfrm>
            <a:off x="9310873" y="3767655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latin typeface="Futura Lt BT" panose="020B0402020204020303" pitchFamily="34" charset="0"/>
              </a:rPr>
              <a:t>Network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03723B-D8E0-4444-9923-D61D21C49F72}"/>
              </a:ext>
            </a:extLst>
          </p:cNvPr>
          <p:cNvCxnSpPr>
            <a:cxnSpLocks/>
          </p:cNvCxnSpPr>
          <p:nvPr/>
        </p:nvCxnSpPr>
        <p:spPr>
          <a:xfrm>
            <a:off x="2976465" y="2771192"/>
            <a:ext cx="923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176A65-8CF2-4A5A-99E5-BB8A6DAE7AE1}"/>
              </a:ext>
            </a:extLst>
          </p:cNvPr>
          <p:cNvCxnSpPr>
            <a:cxnSpLocks/>
          </p:cNvCxnSpPr>
          <p:nvPr/>
        </p:nvCxnSpPr>
        <p:spPr>
          <a:xfrm flipH="1">
            <a:off x="4771054" y="3270380"/>
            <a:ext cx="9385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50D2EF6-F1CD-4A71-A073-B90BA408B753}"/>
              </a:ext>
            </a:extLst>
          </p:cNvPr>
          <p:cNvSpPr txBox="1"/>
          <p:nvPr/>
        </p:nvSpPr>
        <p:spPr>
          <a:xfrm>
            <a:off x="5367890" y="3767655"/>
            <a:ext cx="23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Futura Lt BT" panose="020B0402020204020303" pitchFamily="34" charset="0"/>
              </a:rPr>
              <a:t>Service worker</a:t>
            </a:r>
          </a:p>
        </p:txBody>
      </p:sp>
      <p:pic>
        <p:nvPicPr>
          <p:cNvPr id="2" name="Picture 2" descr="Image result for gear icon">
            <a:extLst>
              <a:ext uri="{FF2B5EF4-FFF2-40B4-BE49-F238E27FC236}">
                <a16:creationId xmlns:a16="http://schemas.microsoft.com/office/drawing/2014/main" id="{248B2DB3-1161-4EAE-826C-97E84915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849" y="2296528"/>
            <a:ext cx="1471127" cy="1471127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21975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638 3.33333E-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-1.85185E-6 L -0.14584 -1.85185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426-5FEF-4BE4-A8BC-EF2F1D5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Interception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C4BD-4CF0-4A52-A888-BF2131AFE2E7}"/>
              </a:ext>
            </a:extLst>
          </p:cNvPr>
          <p:cNvSpPr/>
          <p:nvPr/>
        </p:nvSpPr>
        <p:spPr>
          <a:xfrm>
            <a:off x="1430216" y="228959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'fetch'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     </a:t>
            </a:r>
            <a:r>
              <a:rPr lang="en-AU" sz="2400" i="1" dirty="0" err="1">
                <a:solidFill>
                  <a:srgbClr val="569CD6"/>
                </a:solidFill>
                <a:latin typeface="Operator Mono"/>
              </a:rPr>
              <a:t>const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new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4EC9B0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);</a:t>
            </a:r>
          </a:p>
          <a:p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BBBBBB"/>
                </a:solidFill>
                <a:latin typeface="Operator Mono"/>
              </a:rPr>
              <a:t>     </a:t>
            </a:r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if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pathname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endsWith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'.</a:t>
            </a:r>
            <a:r>
              <a:rPr lang="en-AU" sz="2400" dirty="0" err="1">
                <a:solidFill>
                  <a:srgbClr val="CE9178"/>
                </a:solidFill>
                <a:latin typeface="Operator Mono"/>
              </a:rPr>
              <a:t>png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  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r>
              <a:rPr lang="en-AU" sz="2400" dirty="0">
                <a:solidFill>
                  <a:srgbClr val="DCDCAA"/>
                </a:solidFill>
                <a:latin typeface="Operator Mono"/>
              </a:rPr>
              <a:t>                fetch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'assets/images/cat.jpg'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}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7642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7566-4811-4B5D-B7D7-2453CF0C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2C60A5D-0644-4D90-99C2-0C74246C1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2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426-5FEF-4BE4-A8BC-EF2F1D5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Changing the response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C4BD-4CF0-4A52-A888-BF2131AFE2E7}"/>
              </a:ext>
            </a:extLst>
          </p:cNvPr>
          <p:cNvSpPr/>
          <p:nvPr/>
        </p:nvSpPr>
        <p:spPr>
          <a:xfrm>
            <a:off x="1430215" y="2289593"/>
            <a:ext cx="826476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'fetch'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pPr lvl="3"/>
            <a:r>
              <a:rPr lang="en-AU" sz="2400" dirty="0">
                <a:solidFill>
                  <a:srgbClr val="9CDCFE"/>
                </a:solidFill>
                <a:latin typeface="Operator Mono"/>
              </a:rPr>
              <a:t>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pPr lvl="3"/>
            <a:r>
              <a:rPr lang="en-AU" sz="2400" dirty="0">
                <a:solidFill>
                  <a:srgbClr val="DCDCAA"/>
                </a:solidFill>
                <a:latin typeface="Operator Mono"/>
              </a:rPr>
              <a:t>      fetch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).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then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{</a:t>
            </a:r>
          </a:p>
          <a:p>
            <a:pPr lvl="3"/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          if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status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===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B5CEA8"/>
                </a:solidFill>
                <a:latin typeface="Operator Mono"/>
              </a:rPr>
              <a:t>404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pPr lvl="3"/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             return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fetch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'assets/images/404.jpg'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);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}</a:t>
            </a:r>
          </a:p>
          <a:p>
            <a:pPr lvl="3"/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</a:t>
            </a:r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return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;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})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7306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44E8-2DA9-493C-885B-9B1020A3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D2EEA25-914E-4C07-A6A3-FA34CA8A4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426-5FEF-4BE4-A8BC-EF2F1D5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Handling offline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C4BD-4CF0-4A52-A888-BF2131AFE2E7}"/>
              </a:ext>
            </a:extLst>
          </p:cNvPr>
          <p:cNvSpPr/>
          <p:nvPr/>
        </p:nvSpPr>
        <p:spPr>
          <a:xfrm>
            <a:off x="1430215" y="2289593"/>
            <a:ext cx="82647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'install'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waitUntil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open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'static-v1'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.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then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cache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addAll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([</a:t>
            </a:r>
          </a:p>
          <a:p>
            <a:r>
              <a:rPr lang="en-AU" sz="2400" dirty="0">
                <a:solidFill>
                  <a:srgbClr val="CE9178"/>
                </a:solidFill>
                <a:latin typeface="Operator Mono"/>
              </a:rPr>
              <a:t>            '/offline-d7ahhsa.html'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400" dirty="0">
                <a:solidFill>
                  <a:srgbClr val="CE9178"/>
                </a:solidFill>
                <a:latin typeface="Operator Mono"/>
              </a:rPr>
              <a:t>            '/offline-styles-67fj65k.css'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400" dirty="0">
                <a:solidFill>
                  <a:srgbClr val="CE9178"/>
                </a:solidFill>
                <a:latin typeface="Operator Mono"/>
              </a:rPr>
              <a:t>            '/assets/images/offline.png'</a:t>
            </a:r>
            <a:endParaRPr lang="en-AU" sz="24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]))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2098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426-5FEF-4BE4-A8BC-EF2F1D5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Handling offline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AC4BD-4CF0-4A52-A888-BF2131AFE2E7}"/>
              </a:ext>
            </a:extLst>
          </p:cNvPr>
          <p:cNvSpPr/>
          <p:nvPr/>
        </p:nvSpPr>
        <p:spPr>
          <a:xfrm>
            <a:off x="1430215" y="2289593"/>
            <a:ext cx="826476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'fetch'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pPr lvl="3"/>
            <a:r>
              <a:rPr lang="en-AU" sz="2400" dirty="0">
                <a:solidFill>
                  <a:srgbClr val="9CDCFE"/>
                </a:solidFill>
                <a:latin typeface="Operator Mono"/>
              </a:rPr>
              <a:t>   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match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.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then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||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fetch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))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.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catch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(()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{</a:t>
            </a:r>
          </a:p>
          <a:p>
            <a:pPr lvl="3"/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           if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mode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'navigate'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pPr lvl="3"/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                return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match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'offline-d7ahhsa.html'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 }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})</a:t>
            </a:r>
          </a:p>
          <a:p>
            <a:pPr lvl="3"/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283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20D1CF-AA52-4F9A-9DC8-F785D5FF8392}"/>
              </a:ext>
            </a:extLst>
          </p:cNvPr>
          <p:cNvGrpSpPr/>
          <p:nvPr/>
        </p:nvGrpSpPr>
        <p:grpSpPr>
          <a:xfrm>
            <a:off x="2715593" y="2519179"/>
            <a:ext cx="6918645" cy="2200279"/>
            <a:chOff x="2069845" y="1904316"/>
            <a:chExt cx="6918645" cy="2200279"/>
          </a:xfrm>
        </p:grpSpPr>
        <p:pic>
          <p:nvPicPr>
            <p:cNvPr id="2050" name="Picture 2" descr="Image result for toilet cubicle">
              <a:extLst>
                <a:ext uri="{FF2B5EF4-FFF2-40B4-BE49-F238E27FC236}">
                  <a16:creationId xmlns:a16="http://schemas.microsoft.com/office/drawing/2014/main" id="{660D4592-A9AF-4145-BBA0-1BFC61AD1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890" y="1904320"/>
              <a:ext cx="13716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toilet cubicle">
              <a:extLst>
                <a:ext uri="{FF2B5EF4-FFF2-40B4-BE49-F238E27FC236}">
                  <a16:creationId xmlns:a16="http://schemas.microsoft.com/office/drawing/2014/main" id="{87D30F8E-35A5-4821-8E46-C3238CC3B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630" y="1904319"/>
              <a:ext cx="13716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toilet cubicle">
              <a:extLst>
                <a:ext uri="{FF2B5EF4-FFF2-40B4-BE49-F238E27FC236}">
                  <a16:creationId xmlns:a16="http://schemas.microsoft.com/office/drawing/2014/main" id="{21125913-B166-48C9-8B85-7866A73A9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370" y="1904318"/>
              <a:ext cx="13716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toilet cubicle">
              <a:extLst>
                <a:ext uri="{FF2B5EF4-FFF2-40B4-BE49-F238E27FC236}">
                  <a16:creationId xmlns:a16="http://schemas.microsoft.com/office/drawing/2014/main" id="{D0FCB8F8-B3C0-4635-888C-B9DEAEC7B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440" y="1904317"/>
              <a:ext cx="13716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toilet cubicle">
              <a:extLst>
                <a:ext uri="{FF2B5EF4-FFF2-40B4-BE49-F238E27FC236}">
                  <a16:creationId xmlns:a16="http://schemas.microsoft.com/office/drawing/2014/main" id="{7182FBA0-8FD9-4994-8583-FBDC8AE31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845" y="1904316"/>
              <a:ext cx="13716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44E4C9-E7BF-4887-A502-B14337AD8426}"/>
              </a:ext>
            </a:extLst>
          </p:cNvPr>
          <p:cNvGrpSpPr/>
          <p:nvPr/>
        </p:nvGrpSpPr>
        <p:grpSpPr>
          <a:xfrm>
            <a:off x="4144418" y="2916093"/>
            <a:ext cx="5485154" cy="780660"/>
            <a:chOff x="3498670" y="2301230"/>
            <a:chExt cx="5485154" cy="780660"/>
          </a:xfrm>
        </p:grpSpPr>
        <p:sp>
          <p:nvSpPr>
            <p:cNvPr id="4" name="Minus Sign 3">
              <a:extLst>
                <a:ext uri="{FF2B5EF4-FFF2-40B4-BE49-F238E27FC236}">
                  <a16:creationId xmlns:a16="http://schemas.microsoft.com/office/drawing/2014/main" id="{973526FD-D7CB-43EE-91E8-DF5021DA375F}"/>
                </a:ext>
              </a:extLst>
            </p:cNvPr>
            <p:cNvSpPr/>
            <p:nvPr/>
          </p:nvSpPr>
          <p:spPr>
            <a:xfrm rot="2480870">
              <a:off x="7649547" y="2330776"/>
              <a:ext cx="1334277" cy="75111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4979E8A9-2978-4DDB-AB3B-AA9406E2BBA8}"/>
                </a:ext>
              </a:extLst>
            </p:cNvPr>
            <p:cNvSpPr/>
            <p:nvPr/>
          </p:nvSpPr>
          <p:spPr>
            <a:xfrm rot="2480870">
              <a:off x="6268616" y="2301230"/>
              <a:ext cx="1334277" cy="75111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F53C77A4-9254-44CB-BEEB-6127653E9E6D}"/>
                </a:ext>
              </a:extLst>
            </p:cNvPr>
            <p:cNvSpPr/>
            <p:nvPr/>
          </p:nvSpPr>
          <p:spPr>
            <a:xfrm rot="2480870">
              <a:off x="4873691" y="2311338"/>
              <a:ext cx="1334277" cy="75111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Minus Sign 11">
              <a:extLst>
                <a:ext uri="{FF2B5EF4-FFF2-40B4-BE49-F238E27FC236}">
                  <a16:creationId xmlns:a16="http://schemas.microsoft.com/office/drawing/2014/main" id="{CE9E0EC8-4F16-4916-8413-3489383262ED}"/>
                </a:ext>
              </a:extLst>
            </p:cNvPr>
            <p:cNvSpPr/>
            <p:nvPr/>
          </p:nvSpPr>
          <p:spPr>
            <a:xfrm rot="2480870">
              <a:off x="3498670" y="2311339"/>
              <a:ext cx="1334277" cy="75111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2BBE901-C1A5-49AE-8F9D-278821935418}"/>
              </a:ext>
            </a:extLst>
          </p:cNvPr>
          <p:cNvSpPr/>
          <p:nvPr/>
        </p:nvSpPr>
        <p:spPr>
          <a:xfrm>
            <a:off x="4192878" y="-2676844"/>
            <a:ext cx="13256922" cy="13256922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52400" cap="rnd">
            <a:solidFill>
              <a:schemeClr val="accent1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1AE5-8D7C-4C36-BB80-3C869DF8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462B-32BF-40DB-986E-26B2D2CD1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6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1AE5-8D7C-4C36-BB80-3C869DF8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3B08F-62D7-4199-B057-FB4F6F78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07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248F9E-D9F3-4D90-B51C-A6E5707035F6}"/>
              </a:ext>
            </a:extLst>
          </p:cNvPr>
          <p:cNvSpPr txBox="1"/>
          <p:nvPr/>
        </p:nvSpPr>
        <p:spPr>
          <a:xfrm>
            <a:off x="216877" y="2819401"/>
            <a:ext cx="5833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Nixie One" panose="02000503080000020004" pitchFamily="50" charset="0"/>
              </a:rPr>
              <a:t>https://pwa.rocks/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BBFC5-B2C1-4DD9-B65B-C60125CB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410" y="1693545"/>
            <a:ext cx="4246143" cy="38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9663-0ABD-4E2C-AAC3-AF833992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Web App 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6E7B-4572-443D-A793-6E6FB63D3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3865" y="1407493"/>
            <a:ext cx="8759219" cy="120507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AU" sz="1800" dirty="0">
                <a:solidFill>
                  <a:srgbClr val="808080"/>
                </a:solidFill>
                <a:latin typeface="Operator Mono"/>
              </a:rPr>
              <a:t>&lt;!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doctype html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html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lang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1800" dirty="0" err="1">
                <a:solidFill>
                  <a:srgbClr val="CE9178"/>
                </a:solidFill>
                <a:latin typeface="Operator Mono"/>
              </a:rPr>
              <a:t>en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br>
              <a:rPr lang="en-AU" sz="1800" dirty="0">
                <a:solidFill>
                  <a:srgbClr val="BBBBBB"/>
                </a:solidFill>
                <a:latin typeface="Operator Mono"/>
              </a:rPr>
            </a:br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head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br>
              <a:rPr lang="en-AU" sz="1800" dirty="0">
                <a:solidFill>
                  <a:srgbClr val="BBBBBB"/>
                </a:solidFill>
                <a:latin typeface="Operator Mono"/>
              </a:rPr>
            </a:br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"viewport"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"width=device-width, initial-scale=1"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pPr marL="135464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48F2-65F0-48C9-AF70-49D02D5C1213}"/>
              </a:ext>
            </a:extLst>
          </p:cNvPr>
          <p:cNvSpPr txBox="1"/>
          <p:nvPr/>
        </p:nvSpPr>
        <p:spPr>
          <a:xfrm>
            <a:off x="1233865" y="2556590"/>
            <a:ext cx="9762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"theme-</a:t>
            </a:r>
            <a:r>
              <a:rPr lang="en-AU" sz="1800" dirty="0" err="1">
                <a:solidFill>
                  <a:srgbClr val="CE9178"/>
                </a:solidFill>
                <a:latin typeface="Operator Mono"/>
              </a:rPr>
              <a:t>color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"#ff1493"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</a:p>
          <a:p>
            <a:pPr indent="0">
              <a:buNone/>
            </a:pPr>
            <a:r>
              <a:rPr lang="en-US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US" sz="18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US" sz="1800" dirty="0" err="1">
                <a:solidFill>
                  <a:srgbClr val="CE9178"/>
                </a:solidFill>
                <a:latin typeface="Operator Mono"/>
              </a:rPr>
              <a:t>HandheldFriendly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'True'</a:t>
            </a:r>
            <a:r>
              <a:rPr lang="en-US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US" sz="1800" dirty="0">
              <a:solidFill>
                <a:srgbClr val="BBBBBB"/>
              </a:solidFill>
              <a:latin typeface="Operator Mono"/>
            </a:endParaRPr>
          </a:p>
          <a:p>
            <a:pPr indent="0">
              <a:buNone/>
            </a:pPr>
            <a:r>
              <a:rPr lang="en-US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US" sz="18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US" sz="1800" dirty="0" err="1">
                <a:solidFill>
                  <a:srgbClr val="CE9178"/>
                </a:solidFill>
                <a:latin typeface="Operator Mono"/>
              </a:rPr>
              <a:t>MobileOptimized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'320’</a:t>
            </a:r>
            <a:r>
              <a:rPr lang="en-US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US" sz="1800" dirty="0">
              <a:solidFill>
                <a:srgbClr val="BBBBBB"/>
              </a:solidFill>
              <a:latin typeface="Operator Mono"/>
            </a:endParaRPr>
          </a:p>
          <a:p>
            <a:pPr indent="0">
              <a:buNone/>
            </a:pPr>
            <a:r>
              <a:rPr lang="en-US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US" sz="18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'date'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US" sz="18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US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US" sz="1800" dirty="0">
                <a:solidFill>
                  <a:srgbClr val="CE9178"/>
                </a:solidFill>
                <a:latin typeface="Operator Mono"/>
              </a:rPr>
              <a:t>'Sep. 27, 2010’</a:t>
            </a:r>
            <a:r>
              <a:rPr lang="en-US" sz="1800" dirty="0">
                <a:solidFill>
                  <a:srgbClr val="808080"/>
                </a:solidFill>
                <a:latin typeface="Operator Mono"/>
              </a:rPr>
              <a:t>&gt;</a:t>
            </a: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'/apple-touch-icon.png'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type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'image/</a:t>
            </a:r>
            <a:r>
              <a:rPr lang="en-AU" sz="1800" dirty="0" err="1">
                <a:solidFill>
                  <a:srgbClr val="CE9178"/>
                </a:solidFill>
                <a:latin typeface="Operator Mono"/>
              </a:rPr>
              <a:t>png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'touch-icon-ipad.png'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sizes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'72x72'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'touch-icon-iphone4.png'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sizes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'114x114'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'/startup.png'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</a:t>
            </a:r>
            <a:r>
              <a:rPr lang="en-AU" sz="1800" dirty="0" err="1">
                <a:solidFill>
                  <a:srgbClr val="CE9178"/>
                </a:solidFill>
                <a:latin typeface="Operator Mono"/>
              </a:rPr>
              <a:t>startup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-image'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'touch-icon-iphone.png'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sizes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'76x76'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'touch-icon-ipad.png'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sizes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'120x120'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'touch-icon-iphone-retina.png'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18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1800" dirty="0">
                <a:solidFill>
                  <a:srgbClr val="569CD6"/>
                </a:solidFill>
                <a:latin typeface="Operator Mono"/>
              </a:rPr>
              <a:t>link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'apple-touch-icon'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>
                <a:solidFill>
                  <a:srgbClr val="DCDCAA"/>
                </a:solidFill>
                <a:latin typeface="Operator Mono"/>
              </a:rPr>
              <a:t>sizes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'152x152'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18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18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1800" dirty="0">
                <a:solidFill>
                  <a:srgbClr val="CE9178"/>
                </a:solidFill>
                <a:latin typeface="Operator Mono"/>
              </a:rPr>
              <a:t>'touch-icon-ipad-retina.png'</a:t>
            </a:r>
            <a:r>
              <a:rPr lang="en-AU" sz="18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1800" dirty="0">
              <a:solidFill>
                <a:srgbClr val="BBBBBB"/>
              </a:solidFill>
              <a:latin typeface="Operator Mono"/>
            </a:endParaRPr>
          </a:p>
          <a:p>
            <a:pPr marL="135464" indent="0">
              <a:buNone/>
            </a:pPr>
            <a:endParaRPr lang="en-US" sz="1800" dirty="0">
              <a:solidFill>
                <a:srgbClr val="808080"/>
              </a:solidFill>
              <a:latin typeface="Operator Mono"/>
            </a:endParaRPr>
          </a:p>
        </p:txBody>
      </p:sp>
    </p:spTree>
    <p:extLst>
      <p:ext uri="{BB962C8B-B14F-4D97-AF65-F5344CB8AC3E}">
        <p14:creationId xmlns:p14="http://schemas.microsoft.com/office/powerpoint/2010/main" val="75984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5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5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00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563F-78F8-445F-902D-9EA6D8A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Web App Manifest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667DCD-0AE6-4B9D-B54D-86F59815DAE0}"/>
              </a:ext>
            </a:extLst>
          </p:cNvPr>
          <p:cNvSpPr/>
          <p:nvPr/>
        </p:nvSpPr>
        <p:spPr>
          <a:xfrm>
            <a:off x="1018592" y="1905506"/>
            <a:ext cx="99262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808080"/>
                </a:solidFill>
                <a:latin typeface="Operator Mono"/>
              </a:rPr>
              <a:t>&lt;!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doctype html</a:t>
            </a:r>
            <a:r>
              <a:rPr lang="en-AU" sz="24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24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24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html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 err="1">
                <a:solidFill>
                  <a:srgbClr val="DCDCAA"/>
                </a:solidFill>
                <a:latin typeface="Operator Mono"/>
              </a:rPr>
              <a:t>lang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2400" dirty="0" err="1">
                <a:solidFill>
                  <a:srgbClr val="CE9178"/>
                </a:solidFill>
                <a:latin typeface="Operator Mono"/>
              </a:rPr>
              <a:t>en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24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2400" dirty="0">
              <a:solidFill>
                <a:srgbClr val="BBBBBB"/>
              </a:solidFill>
              <a:latin typeface="Operator Mono"/>
            </a:endParaRPr>
          </a:p>
          <a:p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head</a:t>
            </a:r>
            <a:r>
              <a:rPr lang="en-AU" sz="2400" dirty="0">
                <a:solidFill>
                  <a:srgbClr val="808080"/>
                </a:solidFill>
                <a:latin typeface="Operator Mono"/>
              </a:rPr>
              <a:t>&gt;</a:t>
            </a:r>
          </a:p>
          <a:p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DCDCAA"/>
                </a:solidFill>
                <a:latin typeface="Operator Mono"/>
              </a:rPr>
              <a:t>name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"viewport"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DCDCAA"/>
                </a:solidFill>
                <a:latin typeface="Operator Mono"/>
              </a:rPr>
              <a:t>content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"width=device-width, initial-scale=1"</a:t>
            </a:r>
            <a:r>
              <a:rPr lang="en-AU" sz="24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24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2400" dirty="0">
                <a:solidFill>
                  <a:srgbClr val="808080"/>
                </a:solidFill>
                <a:latin typeface="Operator Mono"/>
              </a:rPr>
              <a:t>&lt;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meta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 err="1">
                <a:solidFill>
                  <a:srgbClr val="DCDCAA"/>
                </a:solidFill>
                <a:latin typeface="Operator Mono"/>
              </a:rPr>
              <a:t>rel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"manifest"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 err="1">
                <a:solidFill>
                  <a:srgbClr val="DCDCAA"/>
                </a:solidFill>
                <a:latin typeface="Operator Mono"/>
              </a:rPr>
              <a:t>href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"/</a:t>
            </a:r>
            <a:r>
              <a:rPr lang="en-AU" sz="2400" dirty="0" err="1">
                <a:solidFill>
                  <a:srgbClr val="CE9178"/>
                </a:solidFill>
                <a:latin typeface="Operator Mono"/>
              </a:rPr>
              <a:t>manifest.json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2400" dirty="0">
                <a:solidFill>
                  <a:srgbClr val="808080"/>
                </a:solidFill>
                <a:latin typeface="Operator Mono"/>
              </a:rPr>
              <a:t>&gt;</a:t>
            </a:r>
            <a:endParaRPr lang="en-AU" sz="2400" dirty="0">
              <a:solidFill>
                <a:srgbClr val="BBBBBB"/>
              </a:solidFill>
              <a:latin typeface="Operator Mono"/>
            </a:endParaRPr>
          </a:p>
        </p:txBody>
      </p:sp>
    </p:spTree>
    <p:extLst>
      <p:ext uri="{BB962C8B-B14F-4D97-AF65-F5344CB8AC3E}">
        <p14:creationId xmlns:p14="http://schemas.microsoft.com/office/powerpoint/2010/main" val="150577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EDE77-F927-49EE-9FA7-4FC632887273}"/>
              </a:ext>
            </a:extLst>
          </p:cNvPr>
          <p:cNvSpPr/>
          <p:nvPr/>
        </p:nvSpPr>
        <p:spPr>
          <a:xfrm>
            <a:off x="1984310" y="1035363"/>
            <a:ext cx="40199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BBBBBB"/>
                </a:solidFill>
                <a:latin typeface="Operator Mono"/>
              </a:rPr>
              <a:t>{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"name"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"Share Management"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</a:t>
            </a:r>
            <a:r>
              <a:rPr lang="en-AU" sz="2000" dirty="0" err="1">
                <a:solidFill>
                  <a:srgbClr val="9CDCFE"/>
                </a:solidFill>
                <a:latin typeface="Operator Mono"/>
              </a:rPr>
              <a:t>short_name</a:t>
            </a:r>
            <a:r>
              <a:rPr lang="en-AU" sz="2000" dirty="0">
                <a:solidFill>
                  <a:srgbClr val="9CDCFE"/>
                </a:solidFill>
                <a:latin typeface="Operator Mono"/>
              </a:rPr>
              <a:t>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2000" dirty="0" err="1">
                <a:solidFill>
                  <a:srgbClr val="CE9178"/>
                </a:solidFill>
                <a:latin typeface="Operator Mono"/>
              </a:rPr>
              <a:t>ShareInfo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</a:t>
            </a:r>
            <a:r>
              <a:rPr lang="en-AU" sz="2000" dirty="0" err="1">
                <a:solidFill>
                  <a:srgbClr val="9CDCFE"/>
                </a:solidFill>
                <a:latin typeface="Operator Mono"/>
              </a:rPr>
              <a:t>theme_color</a:t>
            </a:r>
            <a:r>
              <a:rPr lang="en-AU" sz="2000" dirty="0">
                <a:solidFill>
                  <a:srgbClr val="9CDCFE"/>
                </a:solidFill>
                <a:latin typeface="Operator Mono"/>
              </a:rPr>
              <a:t>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"#ff1493"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</a:t>
            </a:r>
            <a:r>
              <a:rPr lang="en-AU" sz="2000" dirty="0" err="1">
                <a:solidFill>
                  <a:srgbClr val="9CDCFE"/>
                </a:solidFill>
                <a:latin typeface="Operator Mono"/>
              </a:rPr>
              <a:t>background_color</a:t>
            </a:r>
            <a:r>
              <a:rPr lang="en-AU" sz="2000" dirty="0">
                <a:solidFill>
                  <a:srgbClr val="9CDCFE"/>
                </a:solidFill>
                <a:latin typeface="Operator Mono"/>
              </a:rPr>
              <a:t>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"#EEE"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"display"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"standalone"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“scope"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"/"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</a:t>
            </a:r>
            <a:r>
              <a:rPr lang="en-AU" sz="2000" dirty="0" err="1">
                <a:solidFill>
                  <a:srgbClr val="9CDCFE"/>
                </a:solidFill>
                <a:latin typeface="Operator Mono"/>
              </a:rPr>
              <a:t>start_url</a:t>
            </a:r>
            <a:r>
              <a:rPr lang="en-AU" sz="2000" dirty="0">
                <a:solidFill>
                  <a:srgbClr val="9CDCFE"/>
                </a:solidFill>
                <a:latin typeface="Operator Mono"/>
              </a:rPr>
              <a:t>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</a:t>
            </a:r>
            <a:r>
              <a:rPr lang="en-AU" sz="2000" dirty="0">
                <a:solidFill>
                  <a:srgbClr val="CE9178"/>
                </a:solidFill>
                <a:latin typeface="Operator Mono"/>
              </a:rPr>
              <a:t>"/"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000" dirty="0">
                <a:solidFill>
                  <a:srgbClr val="9CDCFE"/>
                </a:solidFill>
                <a:latin typeface="Operator Mono"/>
              </a:rPr>
              <a:t>    "icons"</a:t>
            </a:r>
            <a:r>
              <a:rPr lang="en-AU" sz="2000" dirty="0">
                <a:solidFill>
                  <a:srgbClr val="BBBBBB"/>
                </a:solidFill>
                <a:latin typeface="Operator Mono"/>
              </a:rPr>
              <a:t>: [</a:t>
            </a:r>
          </a:p>
          <a:p>
            <a:r>
              <a:rPr lang="en-AU" sz="2000" dirty="0">
                <a:solidFill>
                  <a:srgbClr val="BBBBBB"/>
                </a:solidFill>
                <a:latin typeface="Operator Mono"/>
              </a:rPr>
              <a:t>    ]</a:t>
            </a:r>
          </a:p>
          <a:p>
            <a:r>
              <a:rPr lang="en-AU" sz="2000" dirty="0">
                <a:solidFill>
                  <a:srgbClr val="BBBBBB"/>
                </a:solidFill>
                <a:latin typeface="Operator Mono"/>
              </a:rPr>
              <a:t>}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40F408-B027-4F2D-97A9-F0AA5FB1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20" y="405881"/>
            <a:ext cx="2682842" cy="47694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28BC2D-D62D-4789-886C-326D42A73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3600" dirty="0">
                <a:latin typeface="Nixie One" panose="02000503080000020004" pitchFamily="50" charset="0"/>
              </a:rPr>
              <a:t>Web App Manifest</a:t>
            </a:r>
          </a:p>
        </p:txBody>
      </p:sp>
    </p:spTree>
    <p:extLst>
      <p:ext uri="{BB962C8B-B14F-4D97-AF65-F5344CB8AC3E}">
        <p14:creationId xmlns:p14="http://schemas.microsoft.com/office/powerpoint/2010/main" val="1185367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7459D-D313-4D25-B103-CA3941D0C35E}"/>
              </a:ext>
            </a:extLst>
          </p:cNvPr>
          <p:cNvGrpSpPr/>
          <p:nvPr/>
        </p:nvGrpSpPr>
        <p:grpSpPr>
          <a:xfrm>
            <a:off x="4454769" y="1565029"/>
            <a:ext cx="3282461" cy="3282461"/>
            <a:chOff x="4103077" y="838198"/>
            <a:chExt cx="4431323" cy="44313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1389B5-D486-4FA3-AB4E-3C518012B347}"/>
                </a:ext>
              </a:extLst>
            </p:cNvPr>
            <p:cNvSpPr/>
            <p:nvPr/>
          </p:nvSpPr>
          <p:spPr>
            <a:xfrm>
              <a:off x="7063155" y="1588476"/>
              <a:ext cx="709245" cy="3540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F1505F-273B-450B-87C0-04EA1C9FCE14}"/>
                </a:ext>
              </a:extLst>
            </p:cNvPr>
            <p:cNvSpPr/>
            <p:nvPr/>
          </p:nvSpPr>
          <p:spPr>
            <a:xfrm>
              <a:off x="6096000" y="2332892"/>
              <a:ext cx="709245" cy="2795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CE4F4C-90FE-4806-B37D-135D237DE219}"/>
                </a:ext>
              </a:extLst>
            </p:cNvPr>
            <p:cNvSpPr/>
            <p:nvPr/>
          </p:nvSpPr>
          <p:spPr>
            <a:xfrm>
              <a:off x="5128845" y="3235568"/>
              <a:ext cx="709245" cy="1893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C2EF04-209C-483F-A2A8-F0CE042DD1CA}"/>
                </a:ext>
              </a:extLst>
            </p:cNvPr>
            <p:cNvSpPr/>
            <p:nvPr/>
          </p:nvSpPr>
          <p:spPr>
            <a:xfrm>
              <a:off x="4161690" y="4097215"/>
              <a:ext cx="709245" cy="1031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06366989-4B12-4160-B9E6-41882E597B38}"/>
                </a:ext>
              </a:extLst>
            </p:cNvPr>
            <p:cNvSpPr/>
            <p:nvPr/>
          </p:nvSpPr>
          <p:spPr>
            <a:xfrm>
              <a:off x="4103077" y="838198"/>
              <a:ext cx="4431323" cy="4431323"/>
            </a:xfrm>
            <a:prstGeom prst="diagStrip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0CEE80-AD32-41F4-89DA-D413DEC26693}"/>
              </a:ext>
            </a:extLst>
          </p:cNvPr>
          <p:cNvSpPr txBox="1"/>
          <p:nvPr/>
        </p:nvSpPr>
        <p:spPr>
          <a:xfrm>
            <a:off x="5023553" y="5049308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Offline</a:t>
            </a:r>
          </a:p>
        </p:txBody>
      </p:sp>
    </p:spTree>
    <p:extLst>
      <p:ext uri="{BB962C8B-B14F-4D97-AF65-F5344CB8AC3E}">
        <p14:creationId xmlns:p14="http://schemas.microsoft.com/office/powerpoint/2010/main" val="311064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E8BF39-49FF-4804-8EB2-EA1C8A70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90" y="2023105"/>
            <a:ext cx="4024993" cy="30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59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8D7B0-29F7-4922-B205-3F380E099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3600" dirty="0">
                <a:latin typeface="Nixie One" panose="02000503080000020004" pitchFamily="50" charset="0"/>
              </a:rPr>
              <a:t>Network status API’s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33B4F-03BC-40E9-97A3-46CCF0BD7476}"/>
              </a:ext>
            </a:extLst>
          </p:cNvPr>
          <p:cNvSpPr txBox="1"/>
          <p:nvPr/>
        </p:nvSpPr>
        <p:spPr>
          <a:xfrm>
            <a:off x="1852531" y="1324708"/>
            <a:ext cx="8640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navigator.online</a:t>
            </a:r>
            <a:r>
              <a:rPr lang="en-AU" sz="4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== </a:t>
            </a:r>
            <a:r>
              <a:rPr lang="en-AU" sz="4400" dirty="0">
                <a:solidFill>
                  <a:srgbClr val="FF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55293-E8BA-4D44-84EF-60B641863CDB}"/>
              </a:ext>
            </a:extLst>
          </p:cNvPr>
          <p:cNvSpPr txBox="1"/>
          <p:nvPr/>
        </p:nvSpPr>
        <p:spPr>
          <a:xfrm>
            <a:off x="1799777" y="3151289"/>
            <a:ext cx="8302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navigator.online</a:t>
            </a:r>
            <a:r>
              <a:rPr lang="en-AU" sz="4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== </a:t>
            </a:r>
            <a:r>
              <a:rPr lang="en-AU" sz="4400" dirty="0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D1037-0987-437A-8282-3BF801C7A035}"/>
              </a:ext>
            </a:extLst>
          </p:cNvPr>
          <p:cNvSpPr txBox="1"/>
          <p:nvPr/>
        </p:nvSpPr>
        <p:spPr>
          <a:xfrm>
            <a:off x="4629092" y="2151185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bg1"/>
                </a:solidFill>
                <a:latin typeface="Nixie One" panose="02000503080000020004" pitchFamily="50" charset="0"/>
              </a:rPr>
              <a:t>You have no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4240-8D81-4B69-8C8D-1FE139A07F2B}"/>
              </a:ext>
            </a:extLst>
          </p:cNvPr>
          <p:cNvSpPr txBox="1"/>
          <p:nvPr/>
        </p:nvSpPr>
        <p:spPr>
          <a:xfrm>
            <a:off x="4484005" y="392073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chemeClr val="bg1"/>
                </a:solidFill>
                <a:latin typeface="Nixie One" panose="02000503080000020004" pitchFamily="50" charset="0"/>
              </a:rPr>
              <a:t>You have not no connection</a:t>
            </a:r>
          </a:p>
        </p:txBody>
      </p:sp>
    </p:spTree>
    <p:extLst>
      <p:ext uri="{BB962C8B-B14F-4D97-AF65-F5344CB8AC3E}">
        <p14:creationId xmlns:p14="http://schemas.microsoft.com/office/powerpoint/2010/main" val="24516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AEB7E8-B0FC-429A-BCFA-10D144CF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3600" dirty="0">
                <a:latin typeface="Nixie One" panose="02000503080000020004" pitchFamily="50" charset="0"/>
              </a:rPr>
              <a:t>Offline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9197-30CA-4ED1-AF3B-447E72B8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05" y="1177599"/>
            <a:ext cx="7382256" cy="35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0A12BE-D9C3-4700-9BBD-182C79831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1078C2B1-5650-4234-BBD3-FC7BE9DB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5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31C5F-8BE4-4F9C-BC7F-C1D0C16EE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3726" y="1948964"/>
            <a:ext cx="7558400" cy="1546400"/>
          </a:xfrm>
        </p:spPr>
        <p:txBody>
          <a:bodyPr/>
          <a:lstStyle/>
          <a:p>
            <a:r>
              <a:rPr lang="en-AU" sz="6000" dirty="0"/>
              <a:t>Offline first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E78BB-7FA3-43B4-B247-11A762698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3200" dirty="0"/>
              <a:t>Using an application shell</a:t>
            </a:r>
          </a:p>
        </p:txBody>
      </p:sp>
    </p:spTree>
    <p:extLst>
      <p:ext uri="{BB962C8B-B14F-4D97-AF65-F5344CB8AC3E}">
        <p14:creationId xmlns:p14="http://schemas.microsoft.com/office/powerpoint/2010/main" val="351858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FEFE4-E716-498F-91E9-63B98D32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85850"/>
            <a:ext cx="9679434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8B16-E816-4931-ACFC-2A09E7F4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Cache the shell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5B4D6-83D5-4BD0-8472-5B4D545E268D}"/>
              </a:ext>
            </a:extLst>
          </p:cNvPr>
          <p:cNvSpPr/>
          <p:nvPr/>
        </p:nvSpPr>
        <p:spPr>
          <a:xfrm>
            <a:off x="1729153" y="1842554"/>
            <a:ext cx="7162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8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8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800" dirty="0">
                <a:solidFill>
                  <a:srgbClr val="CE9178"/>
                </a:solidFill>
                <a:latin typeface="Operator Mono"/>
              </a:rPr>
              <a:t>'install'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8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8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800" dirty="0">
                <a:solidFill>
                  <a:srgbClr val="9CDCFE"/>
                </a:solidFill>
                <a:latin typeface="Operator Mono"/>
              </a:rPr>
              <a:t>    </a:t>
            </a:r>
            <a:r>
              <a:rPr lang="en-AU" sz="28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8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800" dirty="0" err="1">
                <a:solidFill>
                  <a:srgbClr val="DCDCAA"/>
                </a:solidFill>
                <a:latin typeface="Operator Mono"/>
              </a:rPr>
              <a:t>waitUntil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r>
              <a:rPr lang="en-AU" sz="2800" dirty="0">
                <a:solidFill>
                  <a:srgbClr val="9CDCFE"/>
                </a:solidFill>
                <a:latin typeface="Operator Mono"/>
              </a:rPr>
              <a:t>         </a:t>
            </a:r>
            <a:r>
              <a:rPr lang="en-AU" sz="28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8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800" dirty="0" err="1">
                <a:solidFill>
                  <a:srgbClr val="DCDCAA"/>
                </a:solidFill>
                <a:latin typeface="Operator Mono"/>
              </a:rPr>
              <a:t>open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800" dirty="0">
                <a:solidFill>
                  <a:srgbClr val="CE9178"/>
                </a:solidFill>
                <a:latin typeface="Operator Mono"/>
              </a:rPr>
              <a:t>'static-v3'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r>
              <a:rPr lang="en-AU" sz="2800" dirty="0">
                <a:solidFill>
                  <a:srgbClr val="BBBBBB"/>
                </a:solidFill>
                <a:latin typeface="Operator Mono"/>
              </a:rPr>
              <a:t>         .</a:t>
            </a:r>
            <a:r>
              <a:rPr lang="en-AU" sz="2800" dirty="0">
                <a:solidFill>
                  <a:srgbClr val="DCDCAA"/>
                </a:solidFill>
                <a:latin typeface="Operator Mono"/>
              </a:rPr>
              <a:t>then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800" dirty="0">
                <a:solidFill>
                  <a:srgbClr val="9CDCFE"/>
                </a:solidFill>
                <a:latin typeface="Operator Mono"/>
              </a:rPr>
              <a:t>cache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8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800" dirty="0" err="1">
                <a:solidFill>
                  <a:srgbClr val="9CDCFE"/>
                </a:solidFill>
                <a:latin typeface="Operator Mono"/>
              </a:rPr>
              <a:t>cache</a:t>
            </a:r>
            <a:r>
              <a:rPr lang="en-AU" sz="28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800" dirty="0" err="1">
                <a:solidFill>
                  <a:srgbClr val="DCDCAA"/>
                </a:solidFill>
                <a:latin typeface="Operator Mono"/>
              </a:rPr>
              <a:t>addAll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([</a:t>
            </a:r>
          </a:p>
          <a:p>
            <a:r>
              <a:rPr lang="en-AU" sz="2800" dirty="0">
                <a:solidFill>
                  <a:srgbClr val="CE9178"/>
                </a:solidFill>
                <a:latin typeface="Operator Mono"/>
              </a:rPr>
              <a:t>              '/shell-b95484h.html'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800" dirty="0">
                <a:solidFill>
                  <a:srgbClr val="CE9178"/>
                </a:solidFill>
                <a:latin typeface="Operator Mono"/>
              </a:rPr>
              <a:t>              '/styles-ure783.css'</a:t>
            </a:r>
            <a:r>
              <a:rPr lang="en-AU" sz="2800" dirty="0">
                <a:solidFill>
                  <a:srgbClr val="BBBBBB"/>
                </a:solidFill>
                <a:latin typeface="Operator Mono"/>
              </a:rPr>
              <a:t>,</a:t>
            </a:r>
          </a:p>
          <a:p>
            <a:r>
              <a:rPr lang="en-AU" sz="2800" dirty="0">
                <a:solidFill>
                  <a:srgbClr val="CE9178"/>
                </a:solidFill>
                <a:latin typeface="Operator Mono"/>
              </a:rPr>
              <a:t>              '/script-jh348f.js'</a:t>
            </a:r>
            <a:endParaRPr lang="en-AU" sz="2800" dirty="0">
              <a:solidFill>
                <a:srgbClr val="BBBBBB"/>
              </a:solidFill>
              <a:latin typeface="Operator Mono"/>
            </a:endParaRPr>
          </a:p>
          <a:p>
            <a:r>
              <a:rPr lang="en-AU" sz="2800" dirty="0">
                <a:solidFill>
                  <a:srgbClr val="BBBBBB"/>
                </a:solidFill>
                <a:latin typeface="Operator Mono"/>
              </a:rPr>
              <a:t>         ]))</a:t>
            </a:r>
          </a:p>
          <a:p>
            <a:r>
              <a:rPr lang="en-AU" sz="2800" dirty="0">
                <a:solidFill>
                  <a:srgbClr val="BBBBBB"/>
                </a:solidFill>
                <a:latin typeface="Operator Mono"/>
              </a:rPr>
              <a:t>    ); </a:t>
            </a:r>
          </a:p>
          <a:p>
            <a:r>
              <a:rPr lang="en-AU" sz="28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51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8B16-E816-4931-ACFC-2A09E7F4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Return </a:t>
            </a:r>
            <a:r>
              <a:rPr lang="en-AU" sz="3600"/>
              <a:t>cached items</a:t>
            </a:r>
            <a:endParaRPr lang="en-AU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5B4D6-83D5-4BD0-8472-5B4D545E268D}"/>
              </a:ext>
            </a:extLst>
          </p:cNvPr>
          <p:cNvSpPr/>
          <p:nvPr/>
        </p:nvSpPr>
        <p:spPr>
          <a:xfrm>
            <a:off x="1729153" y="1842554"/>
            <a:ext cx="968326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self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addEventListener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'fetch'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,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function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    </a:t>
            </a:r>
            <a:r>
              <a:rPr lang="en-AU" sz="2400" i="1" dirty="0" err="1">
                <a:solidFill>
                  <a:srgbClr val="569CD6"/>
                </a:solidFill>
                <a:latin typeface="Operator Mono"/>
              </a:rPr>
              <a:t>const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569CD6"/>
                </a:solidFill>
                <a:latin typeface="Operator Mono"/>
              </a:rPr>
              <a:t>new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4EC9B0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);</a:t>
            </a:r>
          </a:p>
          <a:p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BBBBBB"/>
                </a:solidFill>
                <a:latin typeface="Operator Mono"/>
              </a:rPr>
              <a:t>    </a:t>
            </a:r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if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origin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location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origin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&amp;&amp;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url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pathname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==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'/'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match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'shell-b95484h.html'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));</a:t>
            </a:r>
          </a:p>
          <a:p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        return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}</a:t>
            </a:r>
          </a:p>
          <a:p>
            <a:br>
              <a:rPr lang="en-AU" sz="2400" dirty="0">
                <a:solidFill>
                  <a:srgbClr val="BBBBBB"/>
                </a:solidFill>
                <a:latin typeface="Operator Mono"/>
              </a:rPr>
            </a:br>
            <a:r>
              <a:rPr lang="en-AU" sz="2400" dirty="0">
                <a:solidFill>
                  <a:srgbClr val="BBBBBB"/>
                </a:solidFill>
                <a:latin typeface="Operator Mono"/>
              </a:rPr>
              <a:t>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respondWith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caches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match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       .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then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i="1" dirty="0">
                <a:solidFill>
                  <a:srgbClr val="569CD6"/>
                </a:solidFill>
                <a:latin typeface="Operator Mono"/>
              </a:rPr>
              <a:t>=&gt;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9CDCFE"/>
                </a:solidFill>
                <a:latin typeface="Operator Mono"/>
              </a:rPr>
              <a:t>response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4D4D4"/>
                </a:solidFill>
                <a:latin typeface="Operator Mono"/>
              </a:rPr>
              <a:t>||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</a:t>
            </a:r>
            <a:r>
              <a:rPr lang="en-AU" sz="2400" dirty="0">
                <a:solidFill>
                  <a:srgbClr val="DCDCAA"/>
                </a:solidFill>
                <a:latin typeface="Operator Mono"/>
              </a:rPr>
              <a:t>fetch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event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request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))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    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98471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5035B-2D12-4A93-83A4-4A7FE1B3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93" y="1343414"/>
            <a:ext cx="9149819" cy="43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8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F2F69-DE0B-455D-BAA9-87FDFC6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DDD5-7986-4872-A047-E606D94D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Caching other resources</a:t>
            </a:r>
          </a:p>
        </p:txBody>
      </p:sp>
      <p:pic>
        <p:nvPicPr>
          <p:cNvPr id="1026" name="Picture 2" descr="Image result for database">
            <a:extLst>
              <a:ext uri="{FF2B5EF4-FFF2-40B4-BE49-F238E27FC236}">
                <a16:creationId xmlns:a16="http://schemas.microsoft.com/office/drawing/2014/main" id="{583C1F5B-5ED7-4A28-AAD2-6693F0B1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4" y="2712243"/>
            <a:ext cx="2005013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64F3C-F078-4B05-ADB0-D8FE4C65CD2D}"/>
              </a:ext>
            </a:extLst>
          </p:cNvPr>
          <p:cNvSpPr txBox="1"/>
          <p:nvPr/>
        </p:nvSpPr>
        <p:spPr>
          <a:xfrm>
            <a:off x="4852987" y="3262313"/>
            <a:ext cx="4301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 err="1">
                <a:solidFill>
                  <a:schemeClr val="bg1"/>
                </a:solidFill>
                <a:latin typeface="Nixie One" panose="02000503080000020004" pitchFamily="50" charset="0"/>
              </a:rPr>
              <a:t>IndexedDB</a:t>
            </a:r>
            <a:endParaRPr lang="en-AU" sz="6000" dirty="0">
              <a:solidFill>
                <a:schemeClr val="bg1"/>
              </a:solidFill>
              <a:latin typeface="Nixie One" panose="02000503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7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75794-A898-46EB-BEF0-BD509698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3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0112-CA0B-42EB-A0DE-1B8817B1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PRPL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79580-26BF-4172-8099-95803FB8A9E1}"/>
              </a:ext>
            </a:extLst>
          </p:cNvPr>
          <p:cNvSpPr/>
          <p:nvPr/>
        </p:nvSpPr>
        <p:spPr>
          <a:xfrm>
            <a:off x="1622391" y="1866190"/>
            <a:ext cx="6526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&lt;link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rel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 err="1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dns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-prefetch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href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//example.com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"&gt;</a:t>
            </a:r>
            <a:endParaRPr lang="en-AU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4B71-779E-4169-BA79-DE023D051721}"/>
              </a:ext>
            </a:extLst>
          </p:cNvPr>
          <p:cNvSpPr/>
          <p:nvPr/>
        </p:nvSpPr>
        <p:spPr>
          <a:xfrm>
            <a:off x="1622391" y="2488287"/>
            <a:ext cx="7338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&lt;link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rel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 err="1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preconnect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href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http://css-tricks.com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"&gt;</a:t>
            </a:r>
            <a:endParaRPr lang="en-AU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E1D964-393B-431B-B1BF-1991218F07EE}"/>
              </a:ext>
            </a:extLst>
          </p:cNvPr>
          <p:cNvSpPr/>
          <p:nvPr/>
        </p:nvSpPr>
        <p:spPr>
          <a:xfrm>
            <a:off x="1636386" y="3069842"/>
            <a:ext cx="542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&lt;link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rel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prefetch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href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image.png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"&gt;</a:t>
            </a:r>
            <a:endParaRPr lang="en-AU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3451C-D417-4DFB-97B6-BF8ABED3DDDA}"/>
              </a:ext>
            </a:extLst>
          </p:cNvPr>
          <p:cNvSpPr/>
          <p:nvPr/>
        </p:nvSpPr>
        <p:spPr>
          <a:xfrm>
            <a:off x="1622391" y="3660722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&lt;link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rel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 err="1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subresource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</a:t>
            </a:r>
            <a:r>
              <a:rPr lang="en-US" sz="1800" dirty="0" err="1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href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="</a:t>
            </a:r>
            <a:r>
              <a:rPr lang="en-US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styles.css</a:t>
            </a:r>
            <a:r>
              <a:rPr lang="en-US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"&gt;</a:t>
            </a:r>
            <a:endParaRPr lang="en-AU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C925B-5894-4A75-9265-7452384402F8}"/>
              </a:ext>
            </a:extLst>
          </p:cNvPr>
          <p:cNvSpPr/>
          <p:nvPr/>
        </p:nvSpPr>
        <p:spPr>
          <a:xfrm>
            <a:off x="1622391" y="4260933"/>
            <a:ext cx="7215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&lt;link rel="</a:t>
            </a:r>
            <a:r>
              <a:rPr lang="nb-NO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prerender</a:t>
            </a:r>
            <a:r>
              <a:rPr lang="nb-NO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 href="</a:t>
            </a:r>
            <a:r>
              <a:rPr lang="nb-NO" sz="1800" dirty="0">
                <a:solidFill>
                  <a:srgbClr val="8F9C6C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http://css-tricks.com</a:t>
            </a:r>
            <a:r>
              <a:rPr lang="nb-NO" sz="1800" dirty="0">
                <a:solidFill>
                  <a:srgbClr val="AB875D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"&gt;</a:t>
            </a:r>
            <a:endParaRPr lang="en-AU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5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7134-94E3-4606-8EBF-53C2466F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947" y="-116633"/>
            <a:ext cx="6730800" cy="1530400"/>
          </a:xfrm>
        </p:spPr>
        <p:txBody>
          <a:bodyPr/>
          <a:lstStyle/>
          <a:p>
            <a:r>
              <a:rPr lang="en-AU" sz="6600" dirty="0"/>
              <a:t>PWA</a:t>
            </a:r>
          </a:p>
        </p:txBody>
      </p:sp>
      <p:pic>
        <p:nvPicPr>
          <p:cNvPr id="1028" name="Picture 4" descr="Image result for major browsers">
            <a:extLst>
              <a:ext uri="{FF2B5EF4-FFF2-40B4-BE49-F238E27FC236}">
                <a16:creationId xmlns:a16="http://schemas.microsoft.com/office/drawing/2014/main" id="{56971843-AB1A-4001-B58E-728706A4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7" y="3240913"/>
            <a:ext cx="2276475" cy="9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witter lite pwa transparent gif">
            <a:extLst>
              <a:ext uri="{FF2B5EF4-FFF2-40B4-BE49-F238E27FC236}">
                <a16:creationId xmlns:a16="http://schemas.microsoft.com/office/drawing/2014/main" id="{63E11673-E67F-4935-8B09-C624784111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09" y="2376487"/>
            <a:ext cx="1714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lipkart web site">
            <a:extLst>
              <a:ext uri="{FF2B5EF4-FFF2-40B4-BE49-F238E27FC236}">
                <a16:creationId xmlns:a16="http://schemas.microsoft.com/office/drawing/2014/main" id="{6536424D-F32D-4B20-8C8B-F9E99924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448305"/>
            <a:ext cx="4154379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790261C2-F467-4937-97EF-A431CF93576D}"/>
              </a:ext>
            </a:extLst>
          </p:cNvPr>
          <p:cNvSpPr/>
          <p:nvPr/>
        </p:nvSpPr>
        <p:spPr>
          <a:xfrm>
            <a:off x="5042038" y="3465099"/>
            <a:ext cx="452819" cy="523875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DCBD9B8-5C07-45C8-B89F-D22ADE21627B}"/>
              </a:ext>
            </a:extLst>
          </p:cNvPr>
          <p:cNvSpPr/>
          <p:nvPr/>
        </p:nvSpPr>
        <p:spPr>
          <a:xfrm>
            <a:off x="7899432" y="3460336"/>
            <a:ext cx="452819" cy="523875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886E9-2EA4-4686-B51B-2133D3633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9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11055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886E9-2EA4-4686-B51B-2133D363392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8113" y="2617788"/>
            <a:ext cx="5514975" cy="1546225"/>
          </a:xfrm>
        </p:spPr>
        <p:txBody>
          <a:bodyPr/>
          <a:lstStyle/>
          <a:p>
            <a:r>
              <a:rPr lang="en-AU" sz="9600" dirty="0"/>
              <a:t>Thank you</a:t>
            </a:r>
          </a:p>
        </p:txBody>
      </p:sp>
      <p:pic>
        <p:nvPicPr>
          <p:cNvPr id="3" name="Picture 2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C3BC0C18-1351-46FA-B304-791853C5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4" y="2577980"/>
            <a:ext cx="1461887" cy="15320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72350-AA23-425B-91BD-8F6637A67A39}"/>
              </a:ext>
            </a:extLst>
          </p:cNvPr>
          <p:cNvSpPr txBox="1"/>
          <p:nvPr/>
        </p:nvSpPr>
        <p:spPr>
          <a:xfrm>
            <a:off x="8327372" y="2906389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Yaser Adel Mehraban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F1C7F-08C8-4AFF-B4C2-73F8DA6A516D}"/>
              </a:ext>
            </a:extLst>
          </p:cNvPr>
          <p:cNvSpPr txBox="1"/>
          <p:nvPr/>
        </p:nvSpPr>
        <p:spPr>
          <a:xfrm>
            <a:off x="8327372" y="3507322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AU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yashints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1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3656-F808-4FA7-BE6F-E9AF32ED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600" y="0"/>
            <a:ext cx="6730800" cy="1012371"/>
          </a:xfrm>
        </p:spPr>
        <p:txBody>
          <a:bodyPr/>
          <a:lstStyle/>
          <a:p>
            <a:r>
              <a:rPr lang="en-AU" sz="6000" dirty="0"/>
              <a:t>Key components</a:t>
            </a:r>
          </a:p>
        </p:txBody>
      </p:sp>
      <p:pic>
        <p:nvPicPr>
          <p:cNvPr id="3074" name="Picture 2" descr="Image result for app shell">
            <a:extLst>
              <a:ext uri="{FF2B5EF4-FFF2-40B4-BE49-F238E27FC236}">
                <a16:creationId xmlns:a16="http://schemas.microsoft.com/office/drawing/2014/main" id="{3FC79593-6EA7-44DB-BAB4-24B9FF93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4" y="2808514"/>
            <a:ext cx="2738134" cy="20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app manifest">
            <a:extLst>
              <a:ext uri="{FF2B5EF4-FFF2-40B4-BE49-F238E27FC236}">
                <a16:creationId xmlns:a16="http://schemas.microsoft.com/office/drawing/2014/main" id="{B82965F1-5767-4672-9A50-54FE14873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 bwMode="auto">
          <a:xfrm>
            <a:off x="8668262" y="2727642"/>
            <a:ext cx="1995590" cy="25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FDEC92-810E-4469-B87C-6E8551CE44B8}"/>
              </a:ext>
            </a:extLst>
          </p:cNvPr>
          <p:cNvGrpSpPr/>
          <p:nvPr/>
        </p:nvGrpSpPr>
        <p:grpSpPr>
          <a:xfrm>
            <a:off x="4736164" y="2546239"/>
            <a:ext cx="2464135" cy="2683566"/>
            <a:chOff x="5123794" y="3135260"/>
            <a:chExt cx="1930035" cy="2028263"/>
          </a:xfrm>
        </p:grpSpPr>
        <p:pic>
          <p:nvPicPr>
            <p:cNvPr id="10" name="Picture 10" descr="Image result for gear">
              <a:extLst>
                <a:ext uri="{FF2B5EF4-FFF2-40B4-BE49-F238E27FC236}">
                  <a16:creationId xmlns:a16="http://schemas.microsoft.com/office/drawing/2014/main" id="{F8E5272A-BE95-4DCD-8EB4-D0A5DED76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493" y="3724883"/>
              <a:ext cx="1438639" cy="143864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A713FC-78D4-450D-B036-1B6E4B5CAE56}"/>
                </a:ext>
              </a:extLst>
            </p:cNvPr>
            <p:cNvSpPr/>
            <p:nvPr/>
          </p:nvSpPr>
          <p:spPr>
            <a:xfrm>
              <a:off x="5871464" y="4216414"/>
              <a:ext cx="445477" cy="445477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5A4A8A-3464-41F6-8C8B-3837B6D80C6A}"/>
                </a:ext>
              </a:extLst>
            </p:cNvPr>
            <p:cNvSpPr txBox="1"/>
            <p:nvPr/>
          </p:nvSpPr>
          <p:spPr>
            <a:xfrm>
              <a:off x="5123794" y="3135260"/>
              <a:ext cx="1930035" cy="395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b="1" dirty="0">
                  <a:solidFill>
                    <a:srgbClr val="CDCDC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Service Worker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0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172A-78B2-454E-9CA3-5A3F5DB8B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Service Worker</a:t>
            </a:r>
          </a:p>
        </p:txBody>
      </p:sp>
    </p:spTree>
    <p:extLst>
      <p:ext uri="{BB962C8B-B14F-4D97-AF65-F5344CB8AC3E}">
        <p14:creationId xmlns:p14="http://schemas.microsoft.com/office/powerpoint/2010/main" val="409105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7FBC-7F52-4CE9-B647-88301355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1F668-3D4D-46CC-A287-5ECA80E15DE9}"/>
              </a:ext>
            </a:extLst>
          </p:cNvPr>
          <p:cNvSpPr/>
          <p:nvPr/>
        </p:nvSpPr>
        <p:spPr>
          <a:xfrm>
            <a:off x="1324707" y="2444206"/>
            <a:ext cx="60960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AU" sz="2400" i="1" dirty="0">
                <a:solidFill>
                  <a:srgbClr val="C586C0"/>
                </a:solidFill>
                <a:latin typeface="Operator Mono"/>
              </a:rPr>
              <a:t>if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 (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navigator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serviceWorker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 {</a:t>
            </a:r>
          </a:p>
          <a:p>
            <a:r>
              <a:rPr lang="en-AU" sz="2400" dirty="0">
                <a:solidFill>
                  <a:srgbClr val="9CDCFE"/>
                </a:solidFill>
                <a:latin typeface="Operator Mono"/>
              </a:rPr>
              <a:t>    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navigator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9CDCFE"/>
                </a:solidFill>
                <a:latin typeface="Operator Mono"/>
              </a:rPr>
              <a:t>serviceWorker</a:t>
            </a:r>
            <a:r>
              <a:rPr lang="en-AU" sz="2400" dirty="0" err="1">
                <a:solidFill>
                  <a:srgbClr val="BBBBBB"/>
                </a:solidFill>
                <a:latin typeface="Operator Mono"/>
              </a:rPr>
              <a:t>.</a:t>
            </a:r>
            <a:r>
              <a:rPr lang="en-AU" sz="2400" dirty="0" err="1">
                <a:solidFill>
                  <a:srgbClr val="DCDCAA"/>
                </a:solidFill>
                <a:latin typeface="Operator Mono"/>
              </a:rPr>
              <a:t>register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AU" sz="2400" dirty="0">
                <a:solidFill>
                  <a:srgbClr val="CE9178"/>
                </a:solidFill>
                <a:latin typeface="Operator Mono"/>
              </a:rPr>
              <a:t>'/sw.js'</a:t>
            </a:r>
            <a:r>
              <a:rPr lang="en-AU" sz="2400" dirty="0">
                <a:solidFill>
                  <a:srgbClr val="BBBBBB"/>
                </a:solidFill>
                <a:latin typeface="Operator Mono"/>
              </a:rPr>
              <a:t>);</a:t>
            </a:r>
          </a:p>
          <a:p>
            <a:r>
              <a:rPr lang="en-AU" sz="2400" dirty="0">
                <a:solidFill>
                  <a:srgbClr val="BBBBBB"/>
                </a:solidFill>
                <a:latin typeface="Operator Mono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AB5BA-F27F-4F24-8321-03463218ED5D}"/>
              </a:ext>
            </a:extLst>
          </p:cNvPr>
          <p:cNvSpPr txBox="1"/>
          <p:nvPr/>
        </p:nvSpPr>
        <p:spPr>
          <a:xfrm>
            <a:off x="1324707" y="1840523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Nixie One" panose="02000503080000020004" pitchFamily="50" charset="0"/>
              </a:rPr>
              <a:t>From the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A2A43-150B-4928-A9AF-66EC839069B3}"/>
              </a:ext>
            </a:extLst>
          </p:cNvPr>
          <p:cNvSpPr/>
          <p:nvPr/>
        </p:nvSpPr>
        <p:spPr>
          <a:xfrm>
            <a:off x="1387573" y="4377081"/>
            <a:ext cx="5331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EC9B0"/>
                </a:solidFill>
                <a:latin typeface="Operator Mono"/>
              </a:rPr>
              <a:t>console</a:t>
            </a:r>
            <a:r>
              <a:rPr lang="en-US" sz="2400" dirty="0">
                <a:solidFill>
                  <a:srgbClr val="BBBBBB"/>
                </a:solidFill>
                <a:latin typeface="Operator Mono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/>
              </a:rPr>
              <a:t>log</a:t>
            </a:r>
            <a:r>
              <a:rPr lang="en-US" sz="2400" dirty="0">
                <a:solidFill>
                  <a:srgbClr val="BBBBBB"/>
                </a:solidFill>
                <a:latin typeface="Operator Mono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/>
              </a:rPr>
              <a:t>'Hello from service worker!'</a:t>
            </a:r>
            <a:r>
              <a:rPr lang="en-US" sz="2400" dirty="0">
                <a:solidFill>
                  <a:srgbClr val="BBBBBB"/>
                </a:solidFill>
                <a:latin typeface="Operator Mono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EABF5-2A21-441C-A6A3-F88CCC021603}"/>
              </a:ext>
            </a:extLst>
          </p:cNvPr>
          <p:cNvSpPr txBox="1"/>
          <p:nvPr/>
        </p:nvSpPr>
        <p:spPr>
          <a:xfrm>
            <a:off x="1387573" y="3874385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Nixie One" panose="02000503080000020004" pitchFamily="50" charset="0"/>
              </a:rPr>
              <a:t>Sw.js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F24987-D82E-4F1E-B591-AE24463D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7" y="7391400"/>
            <a:ext cx="4152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95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00886 -1.945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9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853F-716D-41FE-991A-BCED58A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Show console from service worker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28684A-DE63-4432-A531-1D7F97526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9902-F2D1-43DF-BE80-AD519D19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Show service worker installed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9B67854-BB78-46CF-B6A9-A72F247F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4152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cate.pptx" id="{CA5FC917-BFD1-476D-B322-60869278B4F1}" vid="{CB8AB69F-8508-4EA2-B611-DEA16D283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Puck</Template>
  <TotalTime>6113</TotalTime>
  <Words>809</Words>
  <Application>Microsoft Office PowerPoint</Application>
  <PresentationFormat>Widescreen</PresentationFormat>
  <Paragraphs>162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Fira Code</vt:lpstr>
      <vt:lpstr>Futura</vt:lpstr>
      <vt:lpstr>Futura Hv BT</vt:lpstr>
      <vt:lpstr>Futura Lt BT</vt:lpstr>
      <vt:lpstr>Inconsolata</vt:lpstr>
      <vt:lpstr>Nixie One</vt:lpstr>
      <vt:lpstr>Operator Mono</vt:lpstr>
      <vt:lpstr>Hecate template</vt:lpstr>
      <vt:lpstr>PowerPoint Presentation</vt:lpstr>
      <vt:lpstr>PowerPoint Presentation</vt:lpstr>
      <vt:lpstr>PowerPoint Presentation</vt:lpstr>
      <vt:lpstr>PWA</vt:lpstr>
      <vt:lpstr>Key components</vt:lpstr>
      <vt:lpstr>Service Worker</vt:lpstr>
      <vt:lpstr>Start</vt:lpstr>
      <vt:lpstr>Show console from service worker</vt:lpstr>
      <vt:lpstr>Show service worker installed</vt:lpstr>
      <vt:lpstr>Fetch</vt:lpstr>
      <vt:lpstr>Show check update on reload</vt:lpstr>
      <vt:lpstr>PowerPoint Presentation</vt:lpstr>
      <vt:lpstr>PowerPoint Presentation</vt:lpstr>
      <vt:lpstr>Interception</vt:lpstr>
      <vt:lpstr>PowerPoint Presentation</vt:lpstr>
      <vt:lpstr>Changing the response</vt:lpstr>
      <vt:lpstr>PowerPoint Presentation</vt:lpstr>
      <vt:lpstr>Handling offline</vt:lpstr>
      <vt:lpstr>Handling offline</vt:lpstr>
      <vt:lpstr>PowerPoint Presentation</vt:lpstr>
      <vt:lpstr>PowerPoint Presentation</vt:lpstr>
      <vt:lpstr>PowerPoint Presentation</vt:lpstr>
      <vt:lpstr>Web App Manifest</vt:lpstr>
      <vt:lpstr>Web App Manifest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Offline first</vt:lpstr>
      <vt:lpstr>PowerPoint Presentation</vt:lpstr>
      <vt:lpstr>Cache the shell</vt:lpstr>
      <vt:lpstr>Return cached items</vt:lpstr>
      <vt:lpstr>PowerPoint Presentation</vt:lpstr>
      <vt:lpstr>PowerPoint Presentation</vt:lpstr>
      <vt:lpstr>Caching other resources</vt:lpstr>
      <vt:lpstr>PowerPoint Presentation</vt:lpstr>
      <vt:lpstr>PRPL pattern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A to PWA, the life ahead of us</dc:title>
  <dc:creator>Yaser Adel Mehraban</dc:creator>
  <cp:lastModifiedBy>Yaser Adel Mehraban</cp:lastModifiedBy>
  <cp:revision>1</cp:revision>
  <dcterms:created xsi:type="dcterms:W3CDTF">2018-04-01T11:06:48Z</dcterms:created>
  <dcterms:modified xsi:type="dcterms:W3CDTF">2018-04-16T10:33:18Z</dcterms:modified>
</cp:coreProperties>
</file>